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sldIdLst>
    <p:sldId id="270" r:id="rId2"/>
    <p:sldId id="271" r:id="rId3"/>
    <p:sldId id="272" r:id="rId4"/>
    <p:sldId id="273" r:id="rId5"/>
    <p:sldId id="279" r:id="rId6"/>
    <p:sldId id="275" r:id="rId7"/>
    <p:sldId id="278" r:id="rId8"/>
    <p:sldId id="260" r:id="rId9"/>
    <p:sldId id="261" r:id="rId10"/>
    <p:sldId id="263" r:id="rId11"/>
    <p:sldId id="265" r:id="rId12"/>
    <p:sldId id="267" r:id="rId13"/>
    <p:sldId id="257" r:id="rId14"/>
    <p:sldId id="258" r:id="rId15"/>
    <p:sldId id="259" r:id="rId16"/>
    <p:sldId id="269" r:id="rId17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D4E41"/>
    <a:srgbClr val="008000"/>
    <a:srgbClr val="CC0066"/>
    <a:srgbClr val="33CC33"/>
    <a:srgbClr val="0066FF"/>
    <a:srgbClr val="FFFF66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2" autoAdjust="0"/>
    <p:restoredTop sz="76245" autoAdjust="0"/>
  </p:normalViewPr>
  <p:slideViewPr>
    <p:cSldViewPr snapToGrid="0">
      <p:cViewPr varScale="1">
        <p:scale>
          <a:sx n="49" d="100"/>
          <a:sy n="49" d="100"/>
        </p:scale>
        <p:origin x="190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8ACA6CB8-CEFC-4BA0-89DD-44DC54922E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A64BEA2-E2D2-4802-8774-884D9DD4DE0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0023696-7CE0-4503-8DA9-ED7FFF55E222}" type="datetimeFigureOut">
              <a:rPr lang="it-IT"/>
              <a:pPr>
                <a:defRPr/>
              </a:pPr>
              <a:t>27/09/2023</a:t>
            </a:fld>
            <a:endParaRPr 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E78F5594-9B1B-40CE-B57C-CEF818E1DC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66D25CDF-3FB9-4FDF-BF4D-611D756BD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Modifica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D1AF794-1030-4A20-85EB-51045954B3B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0C07837-B513-4777-A2AB-14B15B4B7D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61990DD-647C-4C1B-8278-8BAFC70CE387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i="0" u="none" strike="noStrike" baseline="0" dirty="0">
                <a:latin typeface="CIDFont+F2"/>
              </a:rPr>
              <a:t>Hello, my name is Mauro </a:t>
            </a:r>
            <a:r>
              <a:rPr lang="en-US" sz="1200" b="0" i="0" u="none" strike="noStrike" baseline="0" dirty="0" err="1">
                <a:latin typeface="CIDFont+F2"/>
              </a:rPr>
              <a:t>Mosca</a:t>
            </a:r>
            <a:r>
              <a:rPr lang="en-US" sz="1200" b="0" i="0" u="none" strike="noStrike" baseline="0" dirty="0">
                <a:latin typeface="CIDFont+F2"/>
              </a:rPr>
              <a:t>, from University of Palermo, Italy, and I bid you welcome to the course of "Optoelectronic Devices". The course aims to provide you some advanced topics in the field of optoelectronic devices (light </a:t>
            </a:r>
            <a:r>
              <a:rPr lang="it-IT" sz="1200" b="0" i="0" u="none" strike="noStrike" baseline="0" dirty="0">
                <a:latin typeface="CIDFont+F2"/>
              </a:rPr>
              <a:t>sources and </a:t>
            </a:r>
            <a:r>
              <a:rPr lang="it-IT" sz="1200" b="0" i="0" u="none" strike="noStrike" baseline="0" dirty="0" err="1">
                <a:latin typeface="CIDFont+F2"/>
              </a:rPr>
              <a:t>photodetectors</a:t>
            </a:r>
            <a:r>
              <a:rPr lang="it-IT" sz="1200" b="0" i="0" u="none" strike="noStrike" baseline="0" dirty="0">
                <a:latin typeface="CIDFont+F2"/>
              </a:rPr>
              <a:t>) and the </a:t>
            </a:r>
            <a:r>
              <a:rPr lang="it-IT" sz="1200" b="0" i="0" u="none" strike="noStrike" baseline="0" dirty="0" err="1">
                <a:latin typeface="CIDFont+F2"/>
              </a:rPr>
              <a:t>communication</a:t>
            </a:r>
            <a:r>
              <a:rPr lang="it-IT" sz="1200" b="0" i="0" u="none" strike="noStrike" baseline="0" dirty="0">
                <a:latin typeface="CIDFont+F2"/>
              </a:rPr>
              <a:t> </a:t>
            </a:r>
            <a:r>
              <a:rPr lang="it-IT" sz="1200" b="0" i="0" u="none" strike="noStrike" baseline="0" dirty="0" err="1">
                <a:latin typeface="CIDFont+F2"/>
              </a:rPr>
              <a:t>at</a:t>
            </a:r>
            <a:r>
              <a:rPr lang="it-IT" sz="1200" b="0" i="0" u="none" strike="noStrike" baseline="0" dirty="0">
                <a:latin typeface="CIDFont+F2"/>
              </a:rPr>
              <a:t> optical frequencies. </a:t>
            </a:r>
          </a:p>
          <a:p>
            <a:pPr algn="l"/>
            <a:r>
              <a:rPr lang="en-US" sz="1200" b="0" i="0" u="none" strike="noStrike" baseline="0" dirty="0">
                <a:latin typeface="CIDFont+F2"/>
              </a:rPr>
              <a:t>The aim of the course is not only to enhance knowledge of modern optoelectronic devices, but also to give you the methods and the tools to characterize them.</a:t>
            </a:r>
          </a:p>
          <a:p>
            <a:pPr algn="l"/>
            <a:r>
              <a:rPr lang="en-US" sz="1200" b="0" i="0" u="none" strike="noStrike" baseline="0" dirty="0">
                <a:latin typeface="CIDFont+F2"/>
              </a:rPr>
              <a:t>At the end of the course, you will gain the ability to communicate and express the issues concerning optoelectronic devices and their applications</a:t>
            </a:r>
            <a:r>
              <a:rPr lang="en-US" sz="1200" b="0" i="0" u="none" strike="noStrike" baseline="0">
                <a:latin typeface="CIDFont+F2"/>
              </a:rPr>
              <a:t>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990DD-647C-4C1B-8278-8BAFC70CE387}" type="slidenum">
              <a:rPr lang="it-IT" altLang="it-IT" smtClean="0"/>
              <a:pPr/>
              <a:t>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76181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egnaposto immagine diapositiva 1">
            <a:extLst>
              <a:ext uri="{FF2B5EF4-FFF2-40B4-BE49-F238E27FC236}">
                <a16:creationId xmlns:a16="http://schemas.microsoft.com/office/drawing/2014/main" id="{376F5121-0071-4E53-A26A-F1CE68F9A0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egnaposto note 2">
            <a:extLst>
              <a:ext uri="{FF2B5EF4-FFF2-40B4-BE49-F238E27FC236}">
                <a16:creationId xmlns:a16="http://schemas.microsoft.com/office/drawing/2014/main" id="{421E6333-0D11-4825-9C22-A5DE66430B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16388" name="Segnaposto numero diapositiva 3">
            <a:extLst>
              <a:ext uri="{FF2B5EF4-FFF2-40B4-BE49-F238E27FC236}">
                <a16:creationId xmlns:a16="http://schemas.microsoft.com/office/drawing/2014/main" id="{C252681E-F007-4CC6-8A06-424B7BDFA2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2F80E27-C1EC-4EAF-AE17-5A30482028BC}" type="slidenum">
              <a:rPr lang="it-IT" altLang="it-IT" sz="1200"/>
              <a:pPr/>
              <a:t>12</a:t>
            </a:fld>
            <a:endParaRPr lang="it-IT" altLang="it-IT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gradFill rotWithShape="0">
          <a:gsLst>
            <a:gs pos="0">
              <a:schemeClr val="bg1"/>
            </a:gs>
            <a:gs pos="100000">
              <a:srgbClr val="72727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4946E1BD-E4B0-4083-892C-060F5F3B2D30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7672967-2EF9-4A64-B8A9-53AA6801E03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73F7EDCC-F9DC-47D4-876D-566B139DCE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AB2C20A6-1186-4216-9F82-CB4408C5C0B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F6D4DF3D-FE68-41E6-AFB5-947F861BF98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BEC357CA-B4B6-41E8-A873-9BDB79C98CD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E6FAF174-EB21-46F3-B47B-0C9E34536C2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19E7386D-E346-40C1-94C1-184B2D1B870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46E746F9-5F2D-46C7-A5E1-933DD6D8F88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3A04EDA8-97CB-4828-B307-62C3E25A48E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BF9A3E12-3356-43EB-B0AE-8D6D5E5C0AE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EBCE1E77-394C-412C-AE13-2FC9E45A39B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0DF7377C-040A-49DD-95F7-F728D7A2E2B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BCD406D2-2B83-47CC-B3AE-CE65FBDA1C4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8B9ED56A-5ABC-41CA-888F-CB78EF1FE9E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32401345-570E-430B-9AE3-3BE6F187477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F1970FA4-1A3E-4554-A4E8-CD69FED6DD8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72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E42995EE-3170-4E13-ABDF-30817EE95B7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186DA543-7688-4B18-95CC-F08E7CEA01C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98600685-E550-430C-9A8C-8D0174430E7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671154CB-4FA0-404B-A717-2B658B88C3B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0CACCA5F-C3DC-4648-AC2D-01ED9A107FD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6E180509-CBA8-4F33-9083-E3EA3291A38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A1326178-E165-4C45-9CA2-9FF0A6DDE22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9DA69382-AB15-46A3-BB60-3B46CAB3BD2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EB84A70A-35BF-4EB9-83FD-0755E6BC37A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2629D72C-8002-4D93-9F51-8E4E44BB973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2D9F7E03-A2A7-4CD7-9966-AFF1927523C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E31C7C78-B4BE-4B00-95B0-85CA703AAEB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64E0241C-5EA8-4522-873D-DE902B4309A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6DAD67B8-C460-4590-832E-07F73A13943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7FFBC4CB-94FD-4242-B8F9-C1609DC7E3C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AC246FB5-6DAB-4621-9679-0279941D3EE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8130A4E5-2441-4D27-B1D0-96A56E521BB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3DDB03DC-95B5-4DA2-BD21-9D4941E5CC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D283AAA7-B46A-4F0B-864F-2342DA7510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4E7B69E7-048A-43CE-8228-876CB7E08F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F73E150E-F7E6-41A7-B9A1-0FC90E5A6B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4312E94D-FFF7-4ECA-95D8-9E6F74EE99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6BC5A1D5-01DD-4F5A-9440-6B7CB5004B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7D6065EC-809B-46AA-86EF-9A9569B272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C1745B6D-9720-475F-AA96-1B0755EC16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6" name="Oval 44">
              <a:extLst>
                <a:ext uri="{FF2B5EF4-FFF2-40B4-BE49-F238E27FC236}">
                  <a16:creationId xmlns:a16="http://schemas.microsoft.com/office/drawing/2014/main" id="{3754EB9F-7727-49C3-84C9-8DD02D5EDD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7" name="Oval 45">
              <a:extLst>
                <a:ext uri="{FF2B5EF4-FFF2-40B4-BE49-F238E27FC236}">
                  <a16:creationId xmlns:a16="http://schemas.microsoft.com/office/drawing/2014/main" id="{942FD6DB-1CD7-4C30-A503-58970F63DD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8" name="Oval 46">
              <a:extLst>
                <a:ext uri="{FF2B5EF4-FFF2-40B4-BE49-F238E27FC236}">
                  <a16:creationId xmlns:a16="http://schemas.microsoft.com/office/drawing/2014/main" id="{661DE6F8-B1E6-432A-99DD-ADA9E7C079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49" name="Oval 47">
              <a:extLst>
                <a:ext uri="{FF2B5EF4-FFF2-40B4-BE49-F238E27FC236}">
                  <a16:creationId xmlns:a16="http://schemas.microsoft.com/office/drawing/2014/main" id="{2595AFB6-BFB0-42A0-BB35-CE3096BDD9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0" name="Oval 48">
              <a:extLst>
                <a:ext uri="{FF2B5EF4-FFF2-40B4-BE49-F238E27FC236}">
                  <a16:creationId xmlns:a16="http://schemas.microsoft.com/office/drawing/2014/main" id="{ED7BD7D2-FD46-4B91-B27A-8BE54450CA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1" name="Oval 49">
              <a:extLst>
                <a:ext uri="{FF2B5EF4-FFF2-40B4-BE49-F238E27FC236}">
                  <a16:creationId xmlns:a16="http://schemas.microsoft.com/office/drawing/2014/main" id="{993EF7AE-268B-43FD-A42B-F7884CBF7E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2" name="Oval 50">
              <a:extLst>
                <a:ext uri="{FF2B5EF4-FFF2-40B4-BE49-F238E27FC236}">
                  <a16:creationId xmlns:a16="http://schemas.microsoft.com/office/drawing/2014/main" id="{56098420-5BC0-47F2-830D-887A7C8D85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3" name="Oval 51">
              <a:extLst>
                <a:ext uri="{FF2B5EF4-FFF2-40B4-BE49-F238E27FC236}">
                  <a16:creationId xmlns:a16="http://schemas.microsoft.com/office/drawing/2014/main" id="{D39D14AD-8C5A-48AA-8A26-6A323741B1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4" name="Oval 52">
              <a:extLst>
                <a:ext uri="{FF2B5EF4-FFF2-40B4-BE49-F238E27FC236}">
                  <a16:creationId xmlns:a16="http://schemas.microsoft.com/office/drawing/2014/main" id="{9DECDF0D-B8EA-4BC7-BB60-9A27D965B4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5" name="Oval 53">
              <a:extLst>
                <a:ext uri="{FF2B5EF4-FFF2-40B4-BE49-F238E27FC236}">
                  <a16:creationId xmlns:a16="http://schemas.microsoft.com/office/drawing/2014/main" id="{E3B4EC15-F938-4940-AB83-0A0F8DDA26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9810C27F-A6A4-400F-8BE3-A02B4678BF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097B0548-FDD9-48FF-9B27-B8D4A79CBD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CC724E45-295E-492A-BFFC-1072BA5E6A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F4795AB1-4A64-4511-A780-B78ABEA305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9B9E987F-C681-49C2-8DF9-34782BD219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58EAB989-8A1E-4790-A640-8F981661C8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AF453BCF-0D8B-475D-A3F8-83A9DD6EB0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12801BAE-7FEE-474B-98BC-E6972EC1E3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301727A0-EAB0-48AC-82E3-ADFE8BC020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1CFB289D-C2AE-4A82-B62D-8E1C9001ADB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CFF380FA-EFEA-48E6-B12F-4E7FE43D5F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39DC7D79-B582-4B08-8151-299C8C3734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0682C9F6-964D-41CB-9237-B80D12B480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1051BBD7-DE86-4ABF-98DD-11C61D8FF6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0" name="Oval 68">
              <a:extLst>
                <a:ext uri="{FF2B5EF4-FFF2-40B4-BE49-F238E27FC236}">
                  <a16:creationId xmlns:a16="http://schemas.microsoft.com/office/drawing/2014/main" id="{7E3A9C61-39F2-45D5-BF35-9C0E431C4C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1" name="Oval 69">
              <a:extLst>
                <a:ext uri="{FF2B5EF4-FFF2-40B4-BE49-F238E27FC236}">
                  <a16:creationId xmlns:a16="http://schemas.microsoft.com/office/drawing/2014/main" id="{653C908D-29A5-4A93-BFAF-9324B7BBC7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2" name="Oval 70">
              <a:extLst>
                <a:ext uri="{FF2B5EF4-FFF2-40B4-BE49-F238E27FC236}">
                  <a16:creationId xmlns:a16="http://schemas.microsoft.com/office/drawing/2014/main" id="{6971545C-31B6-4A0D-A934-5A90B20984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3" name="Oval 71">
              <a:extLst>
                <a:ext uri="{FF2B5EF4-FFF2-40B4-BE49-F238E27FC236}">
                  <a16:creationId xmlns:a16="http://schemas.microsoft.com/office/drawing/2014/main" id="{E643AF35-A1BB-485C-9FC2-F97C8575B9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4" name="Oval 72">
              <a:extLst>
                <a:ext uri="{FF2B5EF4-FFF2-40B4-BE49-F238E27FC236}">
                  <a16:creationId xmlns:a16="http://schemas.microsoft.com/office/drawing/2014/main" id="{CA303092-6073-4481-A2FF-36758B59C5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5" name="Oval 73">
              <a:extLst>
                <a:ext uri="{FF2B5EF4-FFF2-40B4-BE49-F238E27FC236}">
                  <a16:creationId xmlns:a16="http://schemas.microsoft.com/office/drawing/2014/main" id="{6CFAE4A3-F65F-4948-91D0-ECD6B3DB48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6" name="Oval 74">
              <a:extLst>
                <a:ext uri="{FF2B5EF4-FFF2-40B4-BE49-F238E27FC236}">
                  <a16:creationId xmlns:a16="http://schemas.microsoft.com/office/drawing/2014/main" id="{1A263102-81A3-4E74-B0BE-63295A8BD8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7" name="Oval 75">
              <a:extLst>
                <a:ext uri="{FF2B5EF4-FFF2-40B4-BE49-F238E27FC236}">
                  <a16:creationId xmlns:a16="http://schemas.microsoft.com/office/drawing/2014/main" id="{5502F4E9-4E3B-4E19-B40D-65DD2DA19B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8" name="Oval 76">
              <a:extLst>
                <a:ext uri="{FF2B5EF4-FFF2-40B4-BE49-F238E27FC236}">
                  <a16:creationId xmlns:a16="http://schemas.microsoft.com/office/drawing/2014/main" id="{E29790FC-1273-4DA7-893C-BEF8D1228B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79" name="Oval 77">
              <a:extLst>
                <a:ext uri="{FF2B5EF4-FFF2-40B4-BE49-F238E27FC236}">
                  <a16:creationId xmlns:a16="http://schemas.microsoft.com/office/drawing/2014/main" id="{DE430D9E-0178-48F3-AB5F-744DC0FC70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0" name="Oval 78">
              <a:extLst>
                <a:ext uri="{FF2B5EF4-FFF2-40B4-BE49-F238E27FC236}">
                  <a16:creationId xmlns:a16="http://schemas.microsoft.com/office/drawing/2014/main" id="{D76A45BF-CFF7-404B-86C6-F1E01849971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1" name="Oval 79">
              <a:extLst>
                <a:ext uri="{FF2B5EF4-FFF2-40B4-BE49-F238E27FC236}">
                  <a16:creationId xmlns:a16="http://schemas.microsoft.com/office/drawing/2014/main" id="{B6A5D924-F003-49E1-8334-ACFCA412ED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2" name="Oval 80">
              <a:extLst>
                <a:ext uri="{FF2B5EF4-FFF2-40B4-BE49-F238E27FC236}">
                  <a16:creationId xmlns:a16="http://schemas.microsoft.com/office/drawing/2014/main" id="{6FF7471E-F02F-40B6-91AB-C427FE6367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3" name="Oval 81">
              <a:extLst>
                <a:ext uri="{FF2B5EF4-FFF2-40B4-BE49-F238E27FC236}">
                  <a16:creationId xmlns:a16="http://schemas.microsoft.com/office/drawing/2014/main" id="{6AFDBFAF-C028-4880-881E-E3527EA7703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4" name="Oval 82">
              <a:extLst>
                <a:ext uri="{FF2B5EF4-FFF2-40B4-BE49-F238E27FC236}">
                  <a16:creationId xmlns:a16="http://schemas.microsoft.com/office/drawing/2014/main" id="{6E28DA18-638A-4054-91EE-B7B8BFEB4A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5" name="Oval 83">
              <a:extLst>
                <a:ext uri="{FF2B5EF4-FFF2-40B4-BE49-F238E27FC236}">
                  <a16:creationId xmlns:a16="http://schemas.microsoft.com/office/drawing/2014/main" id="{A8928D60-AF4A-466D-A90A-74ED97C161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6" name="Oval 84">
              <a:extLst>
                <a:ext uri="{FF2B5EF4-FFF2-40B4-BE49-F238E27FC236}">
                  <a16:creationId xmlns:a16="http://schemas.microsoft.com/office/drawing/2014/main" id="{5282BA04-52CB-4E9D-92B1-4C97B7FD391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7" name="Oval 85">
              <a:extLst>
                <a:ext uri="{FF2B5EF4-FFF2-40B4-BE49-F238E27FC236}">
                  <a16:creationId xmlns:a16="http://schemas.microsoft.com/office/drawing/2014/main" id="{7EA6722F-728E-4976-82D7-EA419B8F75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8" name="Oval 86">
              <a:extLst>
                <a:ext uri="{FF2B5EF4-FFF2-40B4-BE49-F238E27FC236}">
                  <a16:creationId xmlns:a16="http://schemas.microsoft.com/office/drawing/2014/main" id="{1D57101B-724B-4598-BD21-34E82BABEF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89" name="Oval 87">
              <a:extLst>
                <a:ext uri="{FF2B5EF4-FFF2-40B4-BE49-F238E27FC236}">
                  <a16:creationId xmlns:a16="http://schemas.microsoft.com/office/drawing/2014/main" id="{A458722E-C2E5-4D46-85F6-C3856344A7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0" name="Oval 88">
              <a:extLst>
                <a:ext uri="{FF2B5EF4-FFF2-40B4-BE49-F238E27FC236}">
                  <a16:creationId xmlns:a16="http://schemas.microsoft.com/office/drawing/2014/main" id="{3873F394-3B09-4488-966B-B9F01E3F1B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B4D179C0-DDC8-41F9-AAF3-D4C13FE20F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458871B1-6EF7-4D2C-997F-15DC317D9D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F7A67D14-303C-4916-B4B6-3910CE9604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CA1A1A51-10C6-4A40-AAB6-A896574A1E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CDDE5F20-72A1-47A2-9E57-A37380467D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4B4D9EC0-F3A6-412F-B6D2-710CE267D2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7B4954F1-A5F0-41EC-AC9A-A34B1B1B66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1C97BBC8-3F4A-4F75-A1FF-45E540C30B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D33D050E-E91D-404E-8468-4802C17D8E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52907FE4-0F66-4C73-9F37-126C922A44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2DA48EE3-79AC-4677-9DE0-EB353EEA77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854A752C-1FEB-45F5-8096-0BB3824366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5719470A-2B95-4D2F-9293-4B290515E4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A1923C9F-B6EB-409E-BA37-62E6A9C6E6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3D57C82E-4493-40A2-88E6-A418ED7208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697C3D30-1493-42ED-BF30-30C717964D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AB6E6EA2-FD69-4A11-98A9-D860B553F2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0E3B89BB-42C2-493A-8C13-ABFF25C3B5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CAE142E6-4D49-4141-A4DB-4EFE99CDF7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59203AB9-61F4-477C-BC4A-83D6F11E02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21A3B6AE-6B03-4EFE-898C-18A2A2977D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616CA40A-C179-4985-961D-D18BA7089D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29BC6AA1-4C2E-4701-BEF1-79648DD7B5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4" name="Oval 112">
              <a:extLst>
                <a:ext uri="{FF2B5EF4-FFF2-40B4-BE49-F238E27FC236}">
                  <a16:creationId xmlns:a16="http://schemas.microsoft.com/office/drawing/2014/main" id="{9249D1C7-4EEC-4D8E-9FB5-745FDC74EF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5" name="Oval 113">
              <a:extLst>
                <a:ext uri="{FF2B5EF4-FFF2-40B4-BE49-F238E27FC236}">
                  <a16:creationId xmlns:a16="http://schemas.microsoft.com/office/drawing/2014/main" id="{7C8CB380-1164-4099-A3ED-5575649047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F1058C39-FCFF-4D06-B496-8140DC968E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25AE2460-3AA0-42B6-A2BF-115D10C6D7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34FA0BF2-52F4-40BF-9B5E-10FBAFB265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AB41B1CA-0575-43EE-9510-868B90976F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066CD290-FDFC-48A0-A8B1-236EE55D86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10E25804-8D53-4DC0-B2CB-36BFB8B355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11982953-0988-4635-8A3C-8DBB72054D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9E6A4B2C-8CA2-46FB-B6D2-647C698765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17E84BEE-442B-41F8-9895-B30483B8D4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E8544412-AA9C-412E-A059-E65B6BA3A1B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50351CCF-4568-42AD-BC8D-E7EE28473D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E7AB0527-B63D-4A0C-8651-2378E7B6A0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7DB8FCEE-9B98-4ECA-9EDD-5DD4C558D6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6BB7A18A-1B2B-448E-8006-F7870BDD20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73B2D049-55BA-40B7-A02E-91F9A4C7E8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662A842B-5433-4F6D-B504-42BC2CF534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55E5E8CE-9145-4692-9AF5-12F701A571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9BF8A867-F20C-4AD9-8493-B26B1B1274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49369907-A4BB-4056-AE3A-AAF47E5A6B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6C06F6CD-3EEC-4C9F-9CE2-889EE76CCD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3922979E-31A9-473B-A7B6-1C874AA6F3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BCF3896B-3782-48AB-84FF-84F8A304DE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00EA56A0-4C03-4E2F-B33E-F58D3D0502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39" name="Oval 137">
              <a:extLst>
                <a:ext uri="{FF2B5EF4-FFF2-40B4-BE49-F238E27FC236}">
                  <a16:creationId xmlns:a16="http://schemas.microsoft.com/office/drawing/2014/main" id="{4F7041DC-2126-44C6-8748-DB89F7FAA0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0" name="Oval 138">
              <a:extLst>
                <a:ext uri="{FF2B5EF4-FFF2-40B4-BE49-F238E27FC236}">
                  <a16:creationId xmlns:a16="http://schemas.microsoft.com/office/drawing/2014/main" id="{1103F3D9-0E0C-4508-85F1-33B3A7D577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CDDB87E3-2E02-480C-9C97-510BB4E7BF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8B0A00EF-56EF-4B8A-A7FE-BEC8CE026A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576EFFB6-47C8-4DC2-A939-7E611C7F5B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9CC970BA-7593-4877-A799-BBCCF7F6CA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16D736C5-61BA-4B4D-B7A2-D406FFA29C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3BD91A18-A5BC-4FD9-A7EA-C2AF2474FE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3D3E1A64-86FC-4DC5-9BB8-C06151A449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A2DDBD9C-E53D-4590-A468-C87EB0CCDC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E517DB9B-2CD3-4C0D-BA55-D6EF1BEC28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F4B49981-0F93-46FD-8473-E6E4F9DD8A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F8368D1A-E7B7-4E18-A4A9-95B2D107CA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50D5930C-0500-4176-838A-8A306764ED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E84207A5-5D3E-4AA1-82F9-9056B20882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8E442487-D3E6-4B34-A63F-5F691C9C0D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7A8A5813-46A3-45F7-B69D-BCF7168A27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9DE533E1-E08B-44F8-8B90-0A069AE201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EB20BAC9-BEF0-4B18-8444-913F1C37AE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00027449-5443-4D3F-A53D-D0CA34CA11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B730FADB-06C8-4947-AA52-F689729DA6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133634D8-F5D1-4AF8-8CEA-E3567780E3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DE64791E-EBD6-4314-857B-61E2A15B4D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0A3AF85C-8013-4E84-A84D-0B73C70273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D200916D-9515-42F6-8047-108AA6AC791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4" name="Oval 162">
              <a:extLst>
                <a:ext uri="{FF2B5EF4-FFF2-40B4-BE49-F238E27FC236}">
                  <a16:creationId xmlns:a16="http://schemas.microsoft.com/office/drawing/2014/main" id="{94BD503B-6ACB-4EB1-B804-A91E92C083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5" name="Oval 163">
              <a:extLst>
                <a:ext uri="{FF2B5EF4-FFF2-40B4-BE49-F238E27FC236}">
                  <a16:creationId xmlns:a16="http://schemas.microsoft.com/office/drawing/2014/main" id="{4435DE20-FCF7-4F19-8EAA-ADBD6B7C2C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6" name="Oval 164">
              <a:extLst>
                <a:ext uri="{FF2B5EF4-FFF2-40B4-BE49-F238E27FC236}">
                  <a16:creationId xmlns:a16="http://schemas.microsoft.com/office/drawing/2014/main" id="{FDAB2972-89C9-472D-A7DE-E176A7FC1D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7" name="Oval 165">
              <a:extLst>
                <a:ext uri="{FF2B5EF4-FFF2-40B4-BE49-F238E27FC236}">
                  <a16:creationId xmlns:a16="http://schemas.microsoft.com/office/drawing/2014/main" id="{45C27994-00B9-45C0-AEAF-9688FD49F7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8" name="Oval 166">
              <a:extLst>
                <a:ext uri="{FF2B5EF4-FFF2-40B4-BE49-F238E27FC236}">
                  <a16:creationId xmlns:a16="http://schemas.microsoft.com/office/drawing/2014/main" id="{CDF76DC0-B8D4-476D-84C6-92D87E38B2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69" name="Oval 167">
              <a:extLst>
                <a:ext uri="{FF2B5EF4-FFF2-40B4-BE49-F238E27FC236}">
                  <a16:creationId xmlns:a16="http://schemas.microsoft.com/office/drawing/2014/main" id="{381C0CA4-0FEC-47E7-997F-4E1127BBFA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0" name="Oval 168">
              <a:extLst>
                <a:ext uri="{FF2B5EF4-FFF2-40B4-BE49-F238E27FC236}">
                  <a16:creationId xmlns:a16="http://schemas.microsoft.com/office/drawing/2014/main" id="{F40DB7C5-6AA0-444E-9655-A42EA6B78D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1" name="Oval 169">
              <a:extLst>
                <a:ext uri="{FF2B5EF4-FFF2-40B4-BE49-F238E27FC236}">
                  <a16:creationId xmlns:a16="http://schemas.microsoft.com/office/drawing/2014/main" id="{AFC5EC76-A1C7-4831-8017-874D61C885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2" name="Oval 170">
              <a:extLst>
                <a:ext uri="{FF2B5EF4-FFF2-40B4-BE49-F238E27FC236}">
                  <a16:creationId xmlns:a16="http://schemas.microsoft.com/office/drawing/2014/main" id="{77C198BE-F178-4907-969C-E1B0A97711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3" name="Oval 171">
              <a:extLst>
                <a:ext uri="{FF2B5EF4-FFF2-40B4-BE49-F238E27FC236}">
                  <a16:creationId xmlns:a16="http://schemas.microsoft.com/office/drawing/2014/main" id="{C84438B1-5E7F-4A6F-9F37-0256F074E4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4" name="Oval 172">
              <a:extLst>
                <a:ext uri="{FF2B5EF4-FFF2-40B4-BE49-F238E27FC236}">
                  <a16:creationId xmlns:a16="http://schemas.microsoft.com/office/drawing/2014/main" id="{10599632-3A2B-4515-B8A4-EC5D10A4E7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5" name="Oval 173">
              <a:extLst>
                <a:ext uri="{FF2B5EF4-FFF2-40B4-BE49-F238E27FC236}">
                  <a16:creationId xmlns:a16="http://schemas.microsoft.com/office/drawing/2014/main" id="{DDA2000C-E84E-4CFF-902C-5CA02EEDDC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6" name="Oval 174">
              <a:extLst>
                <a:ext uri="{FF2B5EF4-FFF2-40B4-BE49-F238E27FC236}">
                  <a16:creationId xmlns:a16="http://schemas.microsoft.com/office/drawing/2014/main" id="{3F9F96BB-7D68-4481-BEC5-2B084E8591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7" name="Oval 175">
              <a:extLst>
                <a:ext uri="{FF2B5EF4-FFF2-40B4-BE49-F238E27FC236}">
                  <a16:creationId xmlns:a16="http://schemas.microsoft.com/office/drawing/2014/main" id="{DA89EED5-B047-440F-8AA3-4C0B0E0A5B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8" name="Oval 176">
              <a:extLst>
                <a:ext uri="{FF2B5EF4-FFF2-40B4-BE49-F238E27FC236}">
                  <a16:creationId xmlns:a16="http://schemas.microsoft.com/office/drawing/2014/main" id="{7C260B6D-079F-4605-A7FE-B958E47B8B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79" name="Oval 177">
              <a:extLst>
                <a:ext uri="{FF2B5EF4-FFF2-40B4-BE49-F238E27FC236}">
                  <a16:creationId xmlns:a16="http://schemas.microsoft.com/office/drawing/2014/main" id="{1096A3A9-BE4B-4357-977D-7D8262DFB5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0" name="Oval 178">
              <a:extLst>
                <a:ext uri="{FF2B5EF4-FFF2-40B4-BE49-F238E27FC236}">
                  <a16:creationId xmlns:a16="http://schemas.microsoft.com/office/drawing/2014/main" id="{2CC17900-D699-4201-AEAA-4C5F1CE72A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1" name="Oval 179">
              <a:extLst>
                <a:ext uri="{FF2B5EF4-FFF2-40B4-BE49-F238E27FC236}">
                  <a16:creationId xmlns:a16="http://schemas.microsoft.com/office/drawing/2014/main" id="{DEAE1FA1-DF45-4636-9CCF-58EDCF602F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2" name="Oval 180">
              <a:extLst>
                <a:ext uri="{FF2B5EF4-FFF2-40B4-BE49-F238E27FC236}">
                  <a16:creationId xmlns:a16="http://schemas.microsoft.com/office/drawing/2014/main" id="{FD8E052B-D262-477F-87B0-B81FC6DB5C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3" name="Oval 181">
              <a:extLst>
                <a:ext uri="{FF2B5EF4-FFF2-40B4-BE49-F238E27FC236}">
                  <a16:creationId xmlns:a16="http://schemas.microsoft.com/office/drawing/2014/main" id="{4564B4CC-8A8A-4C87-8298-A221934DAB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4" name="Oval 182">
              <a:extLst>
                <a:ext uri="{FF2B5EF4-FFF2-40B4-BE49-F238E27FC236}">
                  <a16:creationId xmlns:a16="http://schemas.microsoft.com/office/drawing/2014/main" id="{B25BC734-6C0D-4E87-A9D7-867E53EE72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5" name="Oval 183">
              <a:extLst>
                <a:ext uri="{FF2B5EF4-FFF2-40B4-BE49-F238E27FC236}">
                  <a16:creationId xmlns:a16="http://schemas.microsoft.com/office/drawing/2014/main" id="{68C99407-2921-4365-B517-98C4F86863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6" name="Oval 184">
              <a:extLst>
                <a:ext uri="{FF2B5EF4-FFF2-40B4-BE49-F238E27FC236}">
                  <a16:creationId xmlns:a16="http://schemas.microsoft.com/office/drawing/2014/main" id="{D2510344-4014-4FAF-B0F0-14A4E85710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7" name="Oval 185">
              <a:extLst>
                <a:ext uri="{FF2B5EF4-FFF2-40B4-BE49-F238E27FC236}">
                  <a16:creationId xmlns:a16="http://schemas.microsoft.com/office/drawing/2014/main" id="{5395BC1B-0B0B-4426-B98B-62CCA3ECED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8" name="Oval 186">
              <a:extLst>
                <a:ext uri="{FF2B5EF4-FFF2-40B4-BE49-F238E27FC236}">
                  <a16:creationId xmlns:a16="http://schemas.microsoft.com/office/drawing/2014/main" id="{53DCDA4A-9919-4736-BCDE-80BB28F4B9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89" name="Oval 187">
              <a:extLst>
                <a:ext uri="{FF2B5EF4-FFF2-40B4-BE49-F238E27FC236}">
                  <a16:creationId xmlns:a16="http://schemas.microsoft.com/office/drawing/2014/main" id="{18722249-8AE8-498F-A326-2DB3473A3F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0" name="Oval 188">
              <a:extLst>
                <a:ext uri="{FF2B5EF4-FFF2-40B4-BE49-F238E27FC236}">
                  <a16:creationId xmlns:a16="http://schemas.microsoft.com/office/drawing/2014/main" id="{87635396-B725-449B-935D-E1CFF6BBC0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1" name="Oval 189">
              <a:extLst>
                <a:ext uri="{FF2B5EF4-FFF2-40B4-BE49-F238E27FC236}">
                  <a16:creationId xmlns:a16="http://schemas.microsoft.com/office/drawing/2014/main" id="{F417A722-FD48-4DC0-8328-F85BA0DF47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2" name="Oval 190">
              <a:extLst>
                <a:ext uri="{FF2B5EF4-FFF2-40B4-BE49-F238E27FC236}">
                  <a16:creationId xmlns:a16="http://schemas.microsoft.com/office/drawing/2014/main" id="{97E106A4-E705-45CC-954B-FA964A4BB8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3" name="Oval 191">
              <a:extLst>
                <a:ext uri="{FF2B5EF4-FFF2-40B4-BE49-F238E27FC236}">
                  <a16:creationId xmlns:a16="http://schemas.microsoft.com/office/drawing/2014/main" id="{CE2CE5F4-DEAE-409D-A774-42A529D05B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4" name="Oval 192">
              <a:extLst>
                <a:ext uri="{FF2B5EF4-FFF2-40B4-BE49-F238E27FC236}">
                  <a16:creationId xmlns:a16="http://schemas.microsoft.com/office/drawing/2014/main" id="{ACBA7080-A109-47A4-ADC1-0F35C48C4B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5" name="Oval 193">
              <a:extLst>
                <a:ext uri="{FF2B5EF4-FFF2-40B4-BE49-F238E27FC236}">
                  <a16:creationId xmlns:a16="http://schemas.microsoft.com/office/drawing/2014/main" id="{C065F7E2-B08E-4202-BE55-4E0CCDF6BD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6" name="Oval 194">
              <a:extLst>
                <a:ext uri="{FF2B5EF4-FFF2-40B4-BE49-F238E27FC236}">
                  <a16:creationId xmlns:a16="http://schemas.microsoft.com/office/drawing/2014/main" id="{C0BDB84C-4D7B-42DF-810C-0D9ED57597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7" name="Oval 195">
              <a:extLst>
                <a:ext uri="{FF2B5EF4-FFF2-40B4-BE49-F238E27FC236}">
                  <a16:creationId xmlns:a16="http://schemas.microsoft.com/office/drawing/2014/main" id="{23B1E2E4-8D27-4041-8C39-AF8F7F7C9C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8" name="Oval 196">
              <a:extLst>
                <a:ext uri="{FF2B5EF4-FFF2-40B4-BE49-F238E27FC236}">
                  <a16:creationId xmlns:a16="http://schemas.microsoft.com/office/drawing/2014/main" id="{C1AF0522-AD1C-4711-A41A-F7E6A7D237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199" name="Oval 197">
              <a:extLst>
                <a:ext uri="{FF2B5EF4-FFF2-40B4-BE49-F238E27FC236}">
                  <a16:creationId xmlns:a16="http://schemas.microsoft.com/office/drawing/2014/main" id="{3530A32A-EE5D-42E2-A913-0D485E1875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0" name="Oval 198">
              <a:extLst>
                <a:ext uri="{FF2B5EF4-FFF2-40B4-BE49-F238E27FC236}">
                  <a16:creationId xmlns:a16="http://schemas.microsoft.com/office/drawing/2014/main" id="{1486070A-09CE-4F37-92D1-F28777DFD7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1" name="Oval 199">
              <a:extLst>
                <a:ext uri="{FF2B5EF4-FFF2-40B4-BE49-F238E27FC236}">
                  <a16:creationId xmlns:a16="http://schemas.microsoft.com/office/drawing/2014/main" id="{589E6ACE-5108-40BD-9AC4-0B2F343501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2" name="Oval 200">
              <a:extLst>
                <a:ext uri="{FF2B5EF4-FFF2-40B4-BE49-F238E27FC236}">
                  <a16:creationId xmlns:a16="http://schemas.microsoft.com/office/drawing/2014/main" id="{A270AD29-7674-4D73-A4DA-86F7CB890B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3" name="Oval 201">
              <a:extLst>
                <a:ext uri="{FF2B5EF4-FFF2-40B4-BE49-F238E27FC236}">
                  <a16:creationId xmlns:a16="http://schemas.microsoft.com/office/drawing/2014/main" id="{B3AEE4E4-CC3F-426B-87B2-1281F6F548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4" name="Oval 202">
              <a:extLst>
                <a:ext uri="{FF2B5EF4-FFF2-40B4-BE49-F238E27FC236}">
                  <a16:creationId xmlns:a16="http://schemas.microsoft.com/office/drawing/2014/main" id="{3D7ADD42-33A7-42BA-80B9-581978ED46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5" name="Oval 203">
              <a:extLst>
                <a:ext uri="{FF2B5EF4-FFF2-40B4-BE49-F238E27FC236}">
                  <a16:creationId xmlns:a16="http://schemas.microsoft.com/office/drawing/2014/main" id="{657715B3-CDAB-44ED-9C69-7A96422DB6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6" name="Oval 204">
              <a:extLst>
                <a:ext uri="{FF2B5EF4-FFF2-40B4-BE49-F238E27FC236}">
                  <a16:creationId xmlns:a16="http://schemas.microsoft.com/office/drawing/2014/main" id="{AE515A49-F052-4498-8C05-9787262F3B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7" name="Oval 205">
              <a:extLst>
                <a:ext uri="{FF2B5EF4-FFF2-40B4-BE49-F238E27FC236}">
                  <a16:creationId xmlns:a16="http://schemas.microsoft.com/office/drawing/2014/main" id="{8562FD3C-470D-4C1C-B55D-F3A02E9CC5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8" name="Oval 206">
              <a:extLst>
                <a:ext uri="{FF2B5EF4-FFF2-40B4-BE49-F238E27FC236}">
                  <a16:creationId xmlns:a16="http://schemas.microsoft.com/office/drawing/2014/main" id="{0AAD0FBB-00C4-44D6-8175-EDB1C0EE1F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09" name="Oval 207">
              <a:extLst>
                <a:ext uri="{FF2B5EF4-FFF2-40B4-BE49-F238E27FC236}">
                  <a16:creationId xmlns:a16="http://schemas.microsoft.com/office/drawing/2014/main" id="{D883BE3B-3E74-4DD6-B27A-922DAB467A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0" name="Oval 208">
              <a:extLst>
                <a:ext uri="{FF2B5EF4-FFF2-40B4-BE49-F238E27FC236}">
                  <a16:creationId xmlns:a16="http://schemas.microsoft.com/office/drawing/2014/main" id="{72632552-F339-460E-B6C0-750062AAE5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1" name="Oval 209">
              <a:extLst>
                <a:ext uri="{FF2B5EF4-FFF2-40B4-BE49-F238E27FC236}">
                  <a16:creationId xmlns:a16="http://schemas.microsoft.com/office/drawing/2014/main" id="{0BE8C9B0-B944-4263-8422-FB2F1F40D0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2" name="Oval 210">
              <a:extLst>
                <a:ext uri="{FF2B5EF4-FFF2-40B4-BE49-F238E27FC236}">
                  <a16:creationId xmlns:a16="http://schemas.microsoft.com/office/drawing/2014/main" id="{9A6C5C2E-9505-4E35-93E6-8C26920FE1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3" name="Oval 211">
              <a:extLst>
                <a:ext uri="{FF2B5EF4-FFF2-40B4-BE49-F238E27FC236}">
                  <a16:creationId xmlns:a16="http://schemas.microsoft.com/office/drawing/2014/main" id="{64324473-E7AB-4EE8-BD40-A0AC807A60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4" name="Oval 212">
              <a:extLst>
                <a:ext uri="{FF2B5EF4-FFF2-40B4-BE49-F238E27FC236}">
                  <a16:creationId xmlns:a16="http://schemas.microsoft.com/office/drawing/2014/main" id="{E6F51AF4-6254-4027-B3FE-7F13B00230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5" name="Oval 213">
              <a:extLst>
                <a:ext uri="{FF2B5EF4-FFF2-40B4-BE49-F238E27FC236}">
                  <a16:creationId xmlns:a16="http://schemas.microsoft.com/office/drawing/2014/main" id="{BDD8242A-1BCF-493F-9154-D8F14209FA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6" name="Oval 214">
              <a:extLst>
                <a:ext uri="{FF2B5EF4-FFF2-40B4-BE49-F238E27FC236}">
                  <a16:creationId xmlns:a16="http://schemas.microsoft.com/office/drawing/2014/main" id="{748D5DC8-10F3-42BF-BAF2-01F852425E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7" name="Oval 215">
              <a:extLst>
                <a:ext uri="{FF2B5EF4-FFF2-40B4-BE49-F238E27FC236}">
                  <a16:creationId xmlns:a16="http://schemas.microsoft.com/office/drawing/2014/main" id="{732B68E1-2246-4EE2-811E-A7C6C0D9BA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8" name="Oval 216">
              <a:extLst>
                <a:ext uri="{FF2B5EF4-FFF2-40B4-BE49-F238E27FC236}">
                  <a16:creationId xmlns:a16="http://schemas.microsoft.com/office/drawing/2014/main" id="{6E2E5FE4-73AC-4DFE-9E3C-BAD131F492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219" name="Oval 217">
              <a:extLst>
                <a:ext uri="{FF2B5EF4-FFF2-40B4-BE49-F238E27FC236}">
                  <a16:creationId xmlns:a16="http://schemas.microsoft.com/office/drawing/2014/main" id="{23ABC4C8-A963-4D85-AEFC-70995712B7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</p:grpSp>
      <p:sp>
        <p:nvSpPr>
          <p:cNvPr id="69850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it-IT" altLang="it-IT" noProof="0"/>
              <a:t>Fare clic per modificare lo stile del titolo</a:t>
            </a:r>
          </a:p>
        </p:txBody>
      </p:sp>
      <p:sp>
        <p:nvSpPr>
          <p:cNvPr id="69851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it-IT" altLang="it-IT" noProof="0"/>
              <a:t>Fare clic per modificare lo stile del sottotitolo dello schema</a:t>
            </a:r>
          </a:p>
        </p:txBody>
      </p:sp>
      <p:sp>
        <p:nvSpPr>
          <p:cNvPr id="220" name="Rectangle 220">
            <a:extLst>
              <a:ext uri="{FF2B5EF4-FFF2-40B4-BE49-F238E27FC236}">
                <a16:creationId xmlns:a16="http://schemas.microsoft.com/office/drawing/2014/main" id="{8F17ACF3-BDD3-4311-8AB5-A5BAFF7DA4A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21" name="Rectangle 221">
            <a:extLst>
              <a:ext uri="{FF2B5EF4-FFF2-40B4-BE49-F238E27FC236}">
                <a16:creationId xmlns:a16="http://schemas.microsoft.com/office/drawing/2014/main" id="{97858332-E6CA-4276-9D76-0FC29AC01A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22" name="Rectangle 222">
            <a:extLst>
              <a:ext uri="{FF2B5EF4-FFF2-40B4-BE49-F238E27FC236}">
                <a16:creationId xmlns:a16="http://schemas.microsoft.com/office/drawing/2014/main" id="{A8C95E4F-327F-4D2F-A72D-7C40F2AD60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934D7-BC96-4C5A-9316-D7914787D59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8794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617898CA-8CB1-4E3B-B50A-06F2074597E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089411-0D86-4F5B-A83C-0D5F653D810D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B97D9EE1-4545-475B-A568-B17A4A30CCD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2281B987-39FE-4EE0-9BBC-23F356D1EA7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68563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5E83DBCB-AEF7-4503-93EC-60A77FE5996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A495C9-8B78-41D6-AE6F-7ACC2F045282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F10C7FC2-821D-4555-880F-FCF6BFD2D0C7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5F899177-893A-4D33-8337-2D3E482B791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7219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11661C97-956A-4636-BF27-FA32D9DBBE2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2A1962-96AD-4270-8117-7CC2EFF4D286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7FC2A0B1-4F80-4F8F-BF63-E5DB231EC210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2B1EA800-35FF-473E-9EBD-95486C479CD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38442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218">
            <a:extLst>
              <a:ext uri="{FF2B5EF4-FFF2-40B4-BE49-F238E27FC236}">
                <a16:creationId xmlns:a16="http://schemas.microsoft.com/office/drawing/2014/main" id="{006E38B6-120F-40F7-8B4C-6305026B41D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D6775F-2E9B-4A50-B992-0CEAD216621D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8" name="Rectangle 219">
            <a:extLst>
              <a:ext uri="{FF2B5EF4-FFF2-40B4-BE49-F238E27FC236}">
                <a16:creationId xmlns:a16="http://schemas.microsoft.com/office/drawing/2014/main" id="{8066F3F4-AA08-4F1F-A765-752B39DAD7F3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220">
            <a:extLst>
              <a:ext uri="{FF2B5EF4-FFF2-40B4-BE49-F238E27FC236}">
                <a16:creationId xmlns:a16="http://schemas.microsoft.com/office/drawing/2014/main" id="{9392C0FB-681D-459D-8448-168CB35AC3F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85543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Rectangle 218">
            <a:extLst>
              <a:ext uri="{FF2B5EF4-FFF2-40B4-BE49-F238E27FC236}">
                <a16:creationId xmlns:a16="http://schemas.microsoft.com/office/drawing/2014/main" id="{378BE1FC-FF25-489E-96AB-32C8E5568AB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FD7AE7-428D-4242-91E2-730D601466BD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4" name="Rectangle 219">
            <a:extLst>
              <a:ext uri="{FF2B5EF4-FFF2-40B4-BE49-F238E27FC236}">
                <a16:creationId xmlns:a16="http://schemas.microsoft.com/office/drawing/2014/main" id="{8472AD34-23AD-4F91-B813-6FD8833241D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220">
            <a:extLst>
              <a:ext uri="{FF2B5EF4-FFF2-40B4-BE49-F238E27FC236}">
                <a16:creationId xmlns:a16="http://schemas.microsoft.com/office/drawing/2014/main" id="{3200E93B-F918-4A5F-858A-AB0CF0E7D3B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43151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>
            <a:extLst>
              <a:ext uri="{FF2B5EF4-FFF2-40B4-BE49-F238E27FC236}">
                <a16:creationId xmlns:a16="http://schemas.microsoft.com/office/drawing/2014/main" id="{052B5FA7-0CC1-4C75-A435-EB7B4664C72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D77F31-7AFB-4AAF-B46A-F65066308458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3" name="Rectangle 219">
            <a:extLst>
              <a:ext uri="{FF2B5EF4-FFF2-40B4-BE49-F238E27FC236}">
                <a16:creationId xmlns:a16="http://schemas.microsoft.com/office/drawing/2014/main" id="{1A6FD413-ABAB-4A3C-8560-522EC212B7B7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220">
            <a:extLst>
              <a:ext uri="{FF2B5EF4-FFF2-40B4-BE49-F238E27FC236}">
                <a16:creationId xmlns:a16="http://schemas.microsoft.com/office/drawing/2014/main" id="{AAF9C1C3-00EC-462A-9899-ED11F9EE486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78438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50CF9F06-E44D-4A8F-AF5C-0B44D8C2565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A6E96C-10D4-4F4D-981E-B5A531A091AE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3E1A94AB-C502-4ACD-A6A6-B1A8A48B8A3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7BFE021E-FA7C-4C39-A49E-45853828160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2205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5AA8F823-9119-4697-975D-9861C41377B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05947-AD63-4636-A88F-D71D8814A367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8882042C-0CE5-4699-8925-24B9BD4407F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3398CBDD-E5A7-48F5-86C4-20D28D16A7A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42963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8C2F8CA2-350E-480D-B7D1-5ADDAB750F1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D7BF77-CBD5-4F0D-A371-634FD86874D3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0DE7A31B-4A58-41D4-BCEE-6A77E9989A19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9DD8FA48-499B-4B71-93BD-5E8BF208E4F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10664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F682F7AD-951D-429A-B968-836BCD09708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1E25B7-D93C-4223-A3EE-0895C180AA6E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CE32AEDA-7E11-4C57-9BB8-B54EEDDD70A7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98E9E0AD-AFAA-47B3-BC8B-EB15C3BFBC1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73573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6C6C6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C71144EB-DAFD-4F74-8E6B-83E29208D299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68611" name="Rectangle 3">
              <a:extLst>
                <a:ext uri="{FF2B5EF4-FFF2-40B4-BE49-F238E27FC236}">
                  <a16:creationId xmlns:a16="http://schemas.microsoft.com/office/drawing/2014/main" id="{534D4BE6-C132-4923-B337-FECD8EE5701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2" name="Rectangle 4">
              <a:extLst>
                <a:ext uri="{FF2B5EF4-FFF2-40B4-BE49-F238E27FC236}">
                  <a16:creationId xmlns:a16="http://schemas.microsoft.com/office/drawing/2014/main" id="{65CC36C7-D8A2-4A25-8A52-FCEB8BA0423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3" name="Rectangle 5">
              <a:extLst>
                <a:ext uri="{FF2B5EF4-FFF2-40B4-BE49-F238E27FC236}">
                  <a16:creationId xmlns:a16="http://schemas.microsoft.com/office/drawing/2014/main" id="{E44C4285-2BB8-4CC2-8858-DB25B254A9D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4" name="Rectangle 6">
              <a:extLst>
                <a:ext uri="{FF2B5EF4-FFF2-40B4-BE49-F238E27FC236}">
                  <a16:creationId xmlns:a16="http://schemas.microsoft.com/office/drawing/2014/main" id="{AFC0DFC5-B5E2-457F-9F9C-89CD759D567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5" name="Rectangle 7">
              <a:extLst>
                <a:ext uri="{FF2B5EF4-FFF2-40B4-BE49-F238E27FC236}">
                  <a16:creationId xmlns:a16="http://schemas.microsoft.com/office/drawing/2014/main" id="{C4C0EDFD-EE42-40AE-B526-3333A0A1B14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6" name="Rectangle 8">
              <a:extLst>
                <a:ext uri="{FF2B5EF4-FFF2-40B4-BE49-F238E27FC236}">
                  <a16:creationId xmlns:a16="http://schemas.microsoft.com/office/drawing/2014/main" id="{4D1B4C21-6E59-4691-AA03-62C9D22C9A3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7" name="Rectangle 9">
              <a:extLst>
                <a:ext uri="{FF2B5EF4-FFF2-40B4-BE49-F238E27FC236}">
                  <a16:creationId xmlns:a16="http://schemas.microsoft.com/office/drawing/2014/main" id="{31D35650-3C44-4860-9B41-8E2524212BA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8" name="Rectangle 10">
              <a:extLst>
                <a:ext uri="{FF2B5EF4-FFF2-40B4-BE49-F238E27FC236}">
                  <a16:creationId xmlns:a16="http://schemas.microsoft.com/office/drawing/2014/main" id="{F22C3F6F-86FB-4C0A-9FC6-529C2837D0A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9" name="Rectangle 11">
              <a:extLst>
                <a:ext uri="{FF2B5EF4-FFF2-40B4-BE49-F238E27FC236}">
                  <a16:creationId xmlns:a16="http://schemas.microsoft.com/office/drawing/2014/main" id="{6931359D-BD27-4D4B-A753-6D8E664E3D2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0" name="Rectangle 12">
              <a:extLst>
                <a:ext uri="{FF2B5EF4-FFF2-40B4-BE49-F238E27FC236}">
                  <a16:creationId xmlns:a16="http://schemas.microsoft.com/office/drawing/2014/main" id="{05F67F15-78B3-4039-B008-6E76E7F8D11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1" name="Rectangle 13">
              <a:extLst>
                <a:ext uri="{FF2B5EF4-FFF2-40B4-BE49-F238E27FC236}">
                  <a16:creationId xmlns:a16="http://schemas.microsoft.com/office/drawing/2014/main" id="{0DED0335-43DD-4B40-A8DD-146887EEB8F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2" name="Rectangle 14">
              <a:extLst>
                <a:ext uri="{FF2B5EF4-FFF2-40B4-BE49-F238E27FC236}">
                  <a16:creationId xmlns:a16="http://schemas.microsoft.com/office/drawing/2014/main" id="{4E476D28-7FA7-43EB-A3EB-CCAF06D8FC6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3" name="Rectangle 15">
              <a:extLst>
                <a:ext uri="{FF2B5EF4-FFF2-40B4-BE49-F238E27FC236}">
                  <a16:creationId xmlns:a16="http://schemas.microsoft.com/office/drawing/2014/main" id="{C15295B0-16D2-4DF4-A3DF-4431CBCE967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4" name="Rectangle 16">
              <a:extLst>
                <a:ext uri="{FF2B5EF4-FFF2-40B4-BE49-F238E27FC236}">
                  <a16:creationId xmlns:a16="http://schemas.microsoft.com/office/drawing/2014/main" id="{22C1F7D3-F734-425C-AE27-7FA22E68735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5" name="Rectangle 17">
              <a:extLst>
                <a:ext uri="{FF2B5EF4-FFF2-40B4-BE49-F238E27FC236}">
                  <a16:creationId xmlns:a16="http://schemas.microsoft.com/office/drawing/2014/main" id="{0FEA996A-7D10-43D4-87FF-D7690BB087A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6" name="Rectangle 18">
              <a:extLst>
                <a:ext uri="{FF2B5EF4-FFF2-40B4-BE49-F238E27FC236}">
                  <a16:creationId xmlns:a16="http://schemas.microsoft.com/office/drawing/2014/main" id="{F36BECAC-4C25-47DE-BBA3-69C94DBDB51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7" name="Rectangle 19">
              <a:extLst>
                <a:ext uri="{FF2B5EF4-FFF2-40B4-BE49-F238E27FC236}">
                  <a16:creationId xmlns:a16="http://schemas.microsoft.com/office/drawing/2014/main" id="{976D6E95-0F15-4822-B885-90EC85C149A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8" name="Rectangle 20">
              <a:extLst>
                <a:ext uri="{FF2B5EF4-FFF2-40B4-BE49-F238E27FC236}">
                  <a16:creationId xmlns:a16="http://schemas.microsoft.com/office/drawing/2014/main" id="{732ADCC9-3058-4C9C-AB3C-7E62AE1BAEB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9" name="Rectangle 21">
              <a:extLst>
                <a:ext uri="{FF2B5EF4-FFF2-40B4-BE49-F238E27FC236}">
                  <a16:creationId xmlns:a16="http://schemas.microsoft.com/office/drawing/2014/main" id="{795500CE-CF0A-47FF-88F7-15C0B893B96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0" name="Rectangle 22">
              <a:extLst>
                <a:ext uri="{FF2B5EF4-FFF2-40B4-BE49-F238E27FC236}">
                  <a16:creationId xmlns:a16="http://schemas.microsoft.com/office/drawing/2014/main" id="{EF632699-92B8-4590-9567-FE289CA41A3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1" name="Rectangle 23">
              <a:extLst>
                <a:ext uri="{FF2B5EF4-FFF2-40B4-BE49-F238E27FC236}">
                  <a16:creationId xmlns:a16="http://schemas.microsoft.com/office/drawing/2014/main" id="{36958C42-5717-414B-AFC9-713FE23B66A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2" name="Rectangle 24">
              <a:extLst>
                <a:ext uri="{FF2B5EF4-FFF2-40B4-BE49-F238E27FC236}">
                  <a16:creationId xmlns:a16="http://schemas.microsoft.com/office/drawing/2014/main" id="{A1B9FD28-D8FD-4EF2-B98B-1DB3FEE64D9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3" name="Rectangle 25">
              <a:extLst>
                <a:ext uri="{FF2B5EF4-FFF2-40B4-BE49-F238E27FC236}">
                  <a16:creationId xmlns:a16="http://schemas.microsoft.com/office/drawing/2014/main" id="{2658FB07-0A47-4D42-8A00-9C0D6CC26A1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4" name="Rectangle 26">
              <a:extLst>
                <a:ext uri="{FF2B5EF4-FFF2-40B4-BE49-F238E27FC236}">
                  <a16:creationId xmlns:a16="http://schemas.microsoft.com/office/drawing/2014/main" id="{1F7A1BB8-EEF4-4AD6-B3B9-4275F82B7E7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5" name="Rectangle 27">
              <a:extLst>
                <a:ext uri="{FF2B5EF4-FFF2-40B4-BE49-F238E27FC236}">
                  <a16:creationId xmlns:a16="http://schemas.microsoft.com/office/drawing/2014/main" id="{AD6D0A48-4AF5-4A0D-A927-828775EB92F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6" name="Rectangle 28">
              <a:extLst>
                <a:ext uri="{FF2B5EF4-FFF2-40B4-BE49-F238E27FC236}">
                  <a16:creationId xmlns:a16="http://schemas.microsoft.com/office/drawing/2014/main" id="{96B54E47-443D-4F6C-B685-BFC78A5F02B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7" name="Rectangle 29">
              <a:extLst>
                <a:ext uri="{FF2B5EF4-FFF2-40B4-BE49-F238E27FC236}">
                  <a16:creationId xmlns:a16="http://schemas.microsoft.com/office/drawing/2014/main" id="{2E958523-9764-48D2-A010-79B73436589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8" name="Rectangle 30">
              <a:extLst>
                <a:ext uri="{FF2B5EF4-FFF2-40B4-BE49-F238E27FC236}">
                  <a16:creationId xmlns:a16="http://schemas.microsoft.com/office/drawing/2014/main" id="{A5F93C49-6B4F-46B6-97C8-FF4DB57CB02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9" name="Rectangle 31">
              <a:extLst>
                <a:ext uri="{FF2B5EF4-FFF2-40B4-BE49-F238E27FC236}">
                  <a16:creationId xmlns:a16="http://schemas.microsoft.com/office/drawing/2014/main" id="{B7C0E07C-D554-4794-A2D8-CBE40E0FE87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40" name="Rectangle 32">
              <a:extLst>
                <a:ext uri="{FF2B5EF4-FFF2-40B4-BE49-F238E27FC236}">
                  <a16:creationId xmlns:a16="http://schemas.microsoft.com/office/drawing/2014/main" id="{0C6D67C1-A40A-4B7C-9786-CC03CEEC60C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41" name="Rectangle 33">
              <a:extLst>
                <a:ext uri="{FF2B5EF4-FFF2-40B4-BE49-F238E27FC236}">
                  <a16:creationId xmlns:a16="http://schemas.microsoft.com/office/drawing/2014/main" id="{F437A8DF-900E-4255-B19F-F403CDF5E25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42" name="Rectangle 34">
              <a:extLst>
                <a:ext uri="{FF2B5EF4-FFF2-40B4-BE49-F238E27FC236}">
                  <a16:creationId xmlns:a16="http://schemas.microsoft.com/office/drawing/2014/main" id="{CEF96B74-0EE4-4B37-8E65-CD2592FB80A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43" name="Oval 35">
              <a:extLst>
                <a:ext uri="{FF2B5EF4-FFF2-40B4-BE49-F238E27FC236}">
                  <a16:creationId xmlns:a16="http://schemas.microsoft.com/office/drawing/2014/main" id="{B0878C34-23B8-4DD4-B9B8-47553AE021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44" name="Oval 36">
              <a:extLst>
                <a:ext uri="{FF2B5EF4-FFF2-40B4-BE49-F238E27FC236}">
                  <a16:creationId xmlns:a16="http://schemas.microsoft.com/office/drawing/2014/main" id="{1E68EB3F-FDA2-4B66-9D5D-EC0DA099B4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45" name="Oval 37">
              <a:extLst>
                <a:ext uri="{FF2B5EF4-FFF2-40B4-BE49-F238E27FC236}">
                  <a16:creationId xmlns:a16="http://schemas.microsoft.com/office/drawing/2014/main" id="{5A58C77A-F64A-4A91-BD37-058F73A871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46" name="Oval 38">
              <a:extLst>
                <a:ext uri="{FF2B5EF4-FFF2-40B4-BE49-F238E27FC236}">
                  <a16:creationId xmlns:a16="http://schemas.microsoft.com/office/drawing/2014/main" id="{82012D4D-2F96-4F2A-9B04-F0C8EDCAA5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47" name="Oval 39">
              <a:extLst>
                <a:ext uri="{FF2B5EF4-FFF2-40B4-BE49-F238E27FC236}">
                  <a16:creationId xmlns:a16="http://schemas.microsoft.com/office/drawing/2014/main" id="{54710DA9-BBA3-42BC-8A09-E71BB5D49D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48" name="Oval 40">
              <a:extLst>
                <a:ext uri="{FF2B5EF4-FFF2-40B4-BE49-F238E27FC236}">
                  <a16:creationId xmlns:a16="http://schemas.microsoft.com/office/drawing/2014/main" id="{23B0F1AD-C681-481B-9432-922FD4F5DD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49" name="Oval 41">
              <a:extLst>
                <a:ext uri="{FF2B5EF4-FFF2-40B4-BE49-F238E27FC236}">
                  <a16:creationId xmlns:a16="http://schemas.microsoft.com/office/drawing/2014/main" id="{5165169C-08C5-40A8-B32D-5FE6D9A0C5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0" name="Oval 42">
              <a:extLst>
                <a:ext uri="{FF2B5EF4-FFF2-40B4-BE49-F238E27FC236}">
                  <a16:creationId xmlns:a16="http://schemas.microsoft.com/office/drawing/2014/main" id="{EE26CCA7-6898-45D1-83CA-E3AC5C61FE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1" name="Oval 43">
              <a:extLst>
                <a:ext uri="{FF2B5EF4-FFF2-40B4-BE49-F238E27FC236}">
                  <a16:creationId xmlns:a16="http://schemas.microsoft.com/office/drawing/2014/main" id="{ECE8EA37-D5CD-49C9-8CF1-D0ABCBD9F0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2" name="Oval 44">
              <a:extLst>
                <a:ext uri="{FF2B5EF4-FFF2-40B4-BE49-F238E27FC236}">
                  <a16:creationId xmlns:a16="http://schemas.microsoft.com/office/drawing/2014/main" id="{C24C48FD-FE88-4D7C-9F7C-F87EEF1431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3" name="Oval 45">
              <a:extLst>
                <a:ext uri="{FF2B5EF4-FFF2-40B4-BE49-F238E27FC236}">
                  <a16:creationId xmlns:a16="http://schemas.microsoft.com/office/drawing/2014/main" id="{0AF53376-D642-4192-8826-DB6DB05BAA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4" name="Oval 46">
              <a:extLst>
                <a:ext uri="{FF2B5EF4-FFF2-40B4-BE49-F238E27FC236}">
                  <a16:creationId xmlns:a16="http://schemas.microsoft.com/office/drawing/2014/main" id="{1A653D77-3029-4B2B-A179-C8867998CF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5" name="Oval 47">
              <a:extLst>
                <a:ext uri="{FF2B5EF4-FFF2-40B4-BE49-F238E27FC236}">
                  <a16:creationId xmlns:a16="http://schemas.microsoft.com/office/drawing/2014/main" id="{1BBC0EDC-927A-488D-89FC-53610E95E0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6" name="Oval 48">
              <a:extLst>
                <a:ext uri="{FF2B5EF4-FFF2-40B4-BE49-F238E27FC236}">
                  <a16:creationId xmlns:a16="http://schemas.microsoft.com/office/drawing/2014/main" id="{246F400B-54A1-4354-B9F3-DC430A37DE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7" name="Oval 49">
              <a:extLst>
                <a:ext uri="{FF2B5EF4-FFF2-40B4-BE49-F238E27FC236}">
                  <a16:creationId xmlns:a16="http://schemas.microsoft.com/office/drawing/2014/main" id="{AA99E686-B397-4313-B924-AABABA023C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8" name="Oval 50">
              <a:extLst>
                <a:ext uri="{FF2B5EF4-FFF2-40B4-BE49-F238E27FC236}">
                  <a16:creationId xmlns:a16="http://schemas.microsoft.com/office/drawing/2014/main" id="{F4B96246-EB84-4988-AC7E-2A6B796A74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59" name="Oval 51">
              <a:extLst>
                <a:ext uri="{FF2B5EF4-FFF2-40B4-BE49-F238E27FC236}">
                  <a16:creationId xmlns:a16="http://schemas.microsoft.com/office/drawing/2014/main" id="{0346E689-186E-417C-9298-5247F3219F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0" name="Oval 52">
              <a:extLst>
                <a:ext uri="{FF2B5EF4-FFF2-40B4-BE49-F238E27FC236}">
                  <a16:creationId xmlns:a16="http://schemas.microsoft.com/office/drawing/2014/main" id="{D2010AE7-939C-4ABA-9D7F-B93DED7319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1" name="Oval 53">
              <a:extLst>
                <a:ext uri="{FF2B5EF4-FFF2-40B4-BE49-F238E27FC236}">
                  <a16:creationId xmlns:a16="http://schemas.microsoft.com/office/drawing/2014/main" id="{C4A05AD3-6945-457F-A3E4-DD36EF13F6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2" name="Oval 54">
              <a:extLst>
                <a:ext uri="{FF2B5EF4-FFF2-40B4-BE49-F238E27FC236}">
                  <a16:creationId xmlns:a16="http://schemas.microsoft.com/office/drawing/2014/main" id="{879130BC-826B-4716-A18C-5E4EEAB637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3" name="Oval 55">
              <a:extLst>
                <a:ext uri="{FF2B5EF4-FFF2-40B4-BE49-F238E27FC236}">
                  <a16:creationId xmlns:a16="http://schemas.microsoft.com/office/drawing/2014/main" id="{62B3BE36-7F86-4B22-BF52-B62587B141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4" name="Oval 56">
              <a:extLst>
                <a:ext uri="{FF2B5EF4-FFF2-40B4-BE49-F238E27FC236}">
                  <a16:creationId xmlns:a16="http://schemas.microsoft.com/office/drawing/2014/main" id="{BE759150-A1C0-4F17-80EE-66F38893A0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5" name="Oval 57">
              <a:extLst>
                <a:ext uri="{FF2B5EF4-FFF2-40B4-BE49-F238E27FC236}">
                  <a16:creationId xmlns:a16="http://schemas.microsoft.com/office/drawing/2014/main" id="{82559D10-9C18-4CE7-81A9-6FAA082D02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6" name="Oval 58">
              <a:extLst>
                <a:ext uri="{FF2B5EF4-FFF2-40B4-BE49-F238E27FC236}">
                  <a16:creationId xmlns:a16="http://schemas.microsoft.com/office/drawing/2014/main" id="{63B2A2D6-0580-49C8-B5ED-410A759310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7" name="Oval 59">
              <a:extLst>
                <a:ext uri="{FF2B5EF4-FFF2-40B4-BE49-F238E27FC236}">
                  <a16:creationId xmlns:a16="http://schemas.microsoft.com/office/drawing/2014/main" id="{56BD0F1C-4C7A-473A-B799-8272F928B6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8" name="Oval 60">
              <a:extLst>
                <a:ext uri="{FF2B5EF4-FFF2-40B4-BE49-F238E27FC236}">
                  <a16:creationId xmlns:a16="http://schemas.microsoft.com/office/drawing/2014/main" id="{384191FD-F026-4BA8-A5C7-118ADEC084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69" name="Oval 61">
              <a:extLst>
                <a:ext uri="{FF2B5EF4-FFF2-40B4-BE49-F238E27FC236}">
                  <a16:creationId xmlns:a16="http://schemas.microsoft.com/office/drawing/2014/main" id="{489A09D4-FC2E-459B-B0AA-63ED98D423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0" name="Oval 62">
              <a:extLst>
                <a:ext uri="{FF2B5EF4-FFF2-40B4-BE49-F238E27FC236}">
                  <a16:creationId xmlns:a16="http://schemas.microsoft.com/office/drawing/2014/main" id="{B640CB58-D1BA-4148-B8F3-D7A966E20D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1" name="Oval 63">
              <a:extLst>
                <a:ext uri="{FF2B5EF4-FFF2-40B4-BE49-F238E27FC236}">
                  <a16:creationId xmlns:a16="http://schemas.microsoft.com/office/drawing/2014/main" id="{C849F1D2-B5E5-4271-8FB4-1F03B0F79C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2" name="Oval 64">
              <a:extLst>
                <a:ext uri="{FF2B5EF4-FFF2-40B4-BE49-F238E27FC236}">
                  <a16:creationId xmlns:a16="http://schemas.microsoft.com/office/drawing/2014/main" id="{2346F079-1C8C-41BE-A62A-E18E94C673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3" name="Oval 65">
              <a:extLst>
                <a:ext uri="{FF2B5EF4-FFF2-40B4-BE49-F238E27FC236}">
                  <a16:creationId xmlns:a16="http://schemas.microsoft.com/office/drawing/2014/main" id="{042F8E41-98A8-430C-9016-BC84D3AE0E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4" name="Oval 66">
              <a:extLst>
                <a:ext uri="{FF2B5EF4-FFF2-40B4-BE49-F238E27FC236}">
                  <a16:creationId xmlns:a16="http://schemas.microsoft.com/office/drawing/2014/main" id="{8C7D05CB-5382-49F2-BF8D-14E2EDD48F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5" name="Oval 67">
              <a:extLst>
                <a:ext uri="{FF2B5EF4-FFF2-40B4-BE49-F238E27FC236}">
                  <a16:creationId xmlns:a16="http://schemas.microsoft.com/office/drawing/2014/main" id="{9CBE4F84-22CE-40E4-AEF0-994971974C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6" name="Oval 68">
              <a:extLst>
                <a:ext uri="{FF2B5EF4-FFF2-40B4-BE49-F238E27FC236}">
                  <a16:creationId xmlns:a16="http://schemas.microsoft.com/office/drawing/2014/main" id="{75A71D19-E67E-4ECD-B0CD-F3327250EF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7" name="Oval 69">
              <a:extLst>
                <a:ext uri="{FF2B5EF4-FFF2-40B4-BE49-F238E27FC236}">
                  <a16:creationId xmlns:a16="http://schemas.microsoft.com/office/drawing/2014/main" id="{1623A41A-89B7-4F9C-9254-06B22E7250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8" name="Oval 70">
              <a:extLst>
                <a:ext uri="{FF2B5EF4-FFF2-40B4-BE49-F238E27FC236}">
                  <a16:creationId xmlns:a16="http://schemas.microsoft.com/office/drawing/2014/main" id="{E3FC0506-B1E6-4439-8CCC-37B6A425C7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79" name="Oval 71">
              <a:extLst>
                <a:ext uri="{FF2B5EF4-FFF2-40B4-BE49-F238E27FC236}">
                  <a16:creationId xmlns:a16="http://schemas.microsoft.com/office/drawing/2014/main" id="{69252797-C67F-46FD-8CA4-C23AFFB96D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0" name="Oval 72">
              <a:extLst>
                <a:ext uri="{FF2B5EF4-FFF2-40B4-BE49-F238E27FC236}">
                  <a16:creationId xmlns:a16="http://schemas.microsoft.com/office/drawing/2014/main" id="{E960D9DD-733A-43AF-896B-DAE48F6195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1" name="Oval 73">
              <a:extLst>
                <a:ext uri="{FF2B5EF4-FFF2-40B4-BE49-F238E27FC236}">
                  <a16:creationId xmlns:a16="http://schemas.microsoft.com/office/drawing/2014/main" id="{74FAE826-485F-4676-9832-3EFBB46528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2" name="Oval 74">
              <a:extLst>
                <a:ext uri="{FF2B5EF4-FFF2-40B4-BE49-F238E27FC236}">
                  <a16:creationId xmlns:a16="http://schemas.microsoft.com/office/drawing/2014/main" id="{CC7A9591-04F8-41F0-989C-07ADC2FA56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3" name="Oval 75">
              <a:extLst>
                <a:ext uri="{FF2B5EF4-FFF2-40B4-BE49-F238E27FC236}">
                  <a16:creationId xmlns:a16="http://schemas.microsoft.com/office/drawing/2014/main" id="{DC184519-341B-4ECE-8BA3-936EEF19F9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4" name="Oval 76">
              <a:extLst>
                <a:ext uri="{FF2B5EF4-FFF2-40B4-BE49-F238E27FC236}">
                  <a16:creationId xmlns:a16="http://schemas.microsoft.com/office/drawing/2014/main" id="{76DE6541-78DF-455B-B160-51E7B6A649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5" name="Oval 77">
              <a:extLst>
                <a:ext uri="{FF2B5EF4-FFF2-40B4-BE49-F238E27FC236}">
                  <a16:creationId xmlns:a16="http://schemas.microsoft.com/office/drawing/2014/main" id="{739EC607-07ED-4623-97BF-100D91CB5F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6" name="Oval 78">
              <a:extLst>
                <a:ext uri="{FF2B5EF4-FFF2-40B4-BE49-F238E27FC236}">
                  <a16:creationId xmlns:a16="http://schemas.microsoft.com/office/drawing/2014/main" id="{95215CC4-E4DB-449E-9F64-3862AA47E5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7" name="Oval 79">
              <a:extLst>
                <a:ext uri="{FF2B5EF4-FFF2-40B4-BE49-F238E27FC236}">
                  <a16:creationId xmlns:a16="http://schemas.microsoft.com/office/drawing/2014/main" id="{CC50414F-106A-4FC5-9F73-B1F5E69BA3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8" name="Oval 80">
              <a:extLst>
                <a:ext uri="{FF2B5EF4-FFF2-40B4-BE49-F238E27FC236}">
                  <a16:creationId xmlns:a16="http://schemas.microsoft.com/office/drawing/2014/main" id="{C848B1A8-452C-4EB6-BE62-46C7F160BF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89" name="Oval 81">
              <a:extLst>
                <a:ext uri="{FF2B5EF4-FFF2-40B4-BE49-F238E27FC236}">
                  <a16:creationId xmlns:a16="http://schemas.microsoft.com/office/drawing/2014/main" id="{D9D5F46E-6CAA-483B-B89D-58E1580E56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0" name="Oval 82">
              <a:extLst>
                <a:ext uri="{FF2B5EF4-FFF2-40B4-BE49-F238E27FC236}">
                  <a16:creationId xmlns:a16="http://schemas.microsoft.com/office/drawing/2014/main" id="{F738008B-CA1C-499F-8E00-9640D5AF43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1" name="Oval 83">
              <a:extLst>
                <a:ext uri="{FF2B5EF4-FFF2-40B4-BE49-F238E27FC236}">
                  <a16:creationId xmlns:a16="http://schemas.microsoft.com/office/drawing/2014/main" id="{A6583E57-F28A-40BB-A605-049B2DFCD5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2" name="Oval 84">
              <a:extLst>
                <a:ext uri="{FF2B5EF4-FFF2-40B4-BE49-F238E27FC236}">
                  <a16:creationId xmlns:a16="http://schemas.microsoft.com/office/drawing/2014/main" id="{27783CFC-4323-4BE7-A993-27CE41CC19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3" name="Oval 85">
              <a:extLst>
                <a:ext uri="{FF2B5EF4-FFF2-40B4-BE49-F238E27FC236}">
                  <a16:creationId xmlns:a16="http://schemas.microsoft.com/office/drawing/2014/main" id="{2DB3CDBF-B26B-4D91-BC50-83843ACCFA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4" name="Oval 86">
              <a:extLst>
                <a:ext uri="{FF2B5EF4-FFF2-40B4-BE49-F238E27FC236}">
                  <a16:creationId xmlns:a16="http://schemas.microsoft.com/office/drawing/2014/main" id="{BDB2992A-D54D-4B2D-8101-89FA4CAF55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5" name="Oval 87">
              <a:extLst>
                <a:ext uri="{FF2B5EF4-FFF2-40B4-BE49-F238E27FC236}">
                  <a16:creationId xmlns:a16="http://schemas.microsoft.com/office/drawing/2014/main" id="{C52ADDD9-7D31-4B29-814B-AB3A80D5D91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6" name="Oval 88">
              <a:extLst>
                <a:ext uri="{FF2B5EF4-FFF2-40B4-BE49-F238E27FC236}">
                  <a16:creationId xmlns:a16="http://schemas.microsoft.com/office/drawing/2014/main" id="{663C2B5B-1EAF-426E-A8F1-9C180F568C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7" name="Oval 89">
              <a:extLst>
                <a:ext uri="{FF2B5EF4-FFF2-40B4-BE49-F238E27FC236}">
                  <a16:creationId xmlns:a16="http://schemas.microsoft.com/office/drawing/2014/main" id="{FFC7B57A-C6E6-416B-BBAC-9A5E6DE24F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8" name="Oval 90">
              <a:extLst>
                <a:ext uri="{FF2B5EF4-FFF2-40B4-BE49-F238E27FC236}">
                  <a16:creationId xmlns:a16="http://schemas.microsoft.com/office/drawing/2014/main" id="{A6C1EC34-2D15-49C6-89BD-73FBCF1F0E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699" name="Oval 91">
              <a:extLst>
                <a:ext uri="{FF2B5EF4-FFF2-40B4-BE49-F238E27FC236}">
                  <a16:creationId xmlns:a16="http://schemas.microsoft.com/office/drawing/2014/main" id="{6F95500C-7401-44E8-B280-C098FF2E57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0" name="Oval 92">
              <a:extLst>
                <a:ext uri="{FF2B5EF4-FFF2-40B4-BE49-F238E27FC236}">
                  <a16:creationId xmlns:a16="http://schemas.microsoft.com/office/drawing/2014/main" id="{1D233B6D-5812-48DB-A335-25466538CD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1" name="Oval 93">
              <a:extLst>
                <a:ext uri="{FF2B5EF4-FFF2-40B4-BE49-F238E27FC236}">
                  <a16:creationId xmlns:a16="http://schemas.microsoft.com/office/drawing/2014/main" id="{17F7BF8B-23F1-46B2-A96F-B29DC4BAEB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2" name="Oval 94">
              <a:extLst>
                <a:ext uri="{FF2B5EF4-FFF2-40B4-BE49-F238E27FC236}">
                  <a16:creationId xmlns:a16="http://schemas.microsoft.com/office/drawing/2014/main" id="{8118BDB2-3726-4CC1-941C-61773E7496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3" name="Oval 95">
              <a:extLst>
                <a:ext uri="{FF2B5EF4-FFF2-40B4-BE49-F238E27FC236}">
                  <a16:creationId xmlns:a16="http://schemas.microsoft.com/office/drawing/2014/main" id="{1DEB1B3D-4839-40E0-84D4-334617FD7A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4" name="Oval 96">
              <a:extLst>
                <a:ext uri="{FF2B5EF4-FFF2-40B4-BE49-F238E27FC236}">
                  <a16:creationId xmlns:a16="http://schemas.microsoft.com/office/drawing/2014/main" id="{7E265103-BA26-4527-9BC5-5C61A8406F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5" name="Oval 97">
              <a:extLst>
                <a:ext uri="{FF2B5EF4-FFF2-40B4-BE49-F238E27FC236}">
                  <a16:creationId xmlns:a16="http://schemas.microsoft.com/office/drawing/2014/main" id="{E14909E1-A297-4C54-B002-1BD620FE84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6" name="Oval 98">
              <a:extLst>
                <a:ext uri="{FF2B5EF4-FFF2-40B4-BE49-F238E27FC236}">
                  <a16:creationId xmlns:a16="http://schemas.microsoft.com/office/drawing/2014/main" id="{CE2415BE-EC45-4621-B750-6979EC4DC3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7" name="Oval 99">
              <a:extLst>
                <a:ext uri="{FF2B5EF4-FFF2-40B4-BE49-F238E27FC236}">
                  <a16:creationId xmlns:a16="http://schemas.microsoft.com/office/drawing/2014/main" id="{BDC85B24-27BB-4111-9576-B77062FFF4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8" name="Oval 100">
              <a:extLst>
                <a:ext uri="{FF2B5EF4-FFF2-40B4-BE49-F238E27FC236}">
                  <a16:creationId xmlns:a16="http://schemas.microsoft.com/office/drawing/2014/main" id="{AB1F8DE3-1C04-407C-A2E6-5924EA0AA2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09" name="Oval 101">
              <a:extLst>
                <a:ext uri="{FF2B5EF4-FFF2-40B4-BE49-F238E27FC236}">
                  <a16:creationId xmlns:a16="http://schemas.microsoft.com/office/drawing/2014/main" id="{7D08DCE3-6A50-4638-BB8F-936B00BE05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0" name="Oval 102">
              <a:extLst>
                <a:ext uri="{FF2B5EF4-FFF2-40B4-BE49-F238E27FC236}">
                  <a16:creationId xmlns:a16="http://schemas.microsoft.com/office/drawing/2014/main" id="{132D2F5A-75C0-47BA-88BB-53BAF94AE7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1" name="Oval 103">
              <a:extLst>
                <a:ext uri="{FF2B5EF4-FFF2-40B4-BE49-F238E27FC236}">
                  <a16:creationId xmlns:a16="http://schemas.microsoft.com/office/drawing/2014/main" id="{DD06EA34-9936-4513-957A-7809F95500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2" name="Oval 104">
              <a:extLst>
                <a:ext uri="{FF2B5EF4-FFF2-40B4-BE49-F238E27FC236}">
                  <a16:creationId xmlns:a16="http://schemas.microsoft.com/office/drawing/2014/main" id="{1BC39A31-6923-4BD4-A45E-9A023E4196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3" name="Oval 105">
              <a:extLst>
                <a:ext uri="{FF2B5EF4-FFF2-40B4-BE49-F238E27FC236}">
                  <a16:creationId xmlns:a16="http://schemas.microsoft.com/office/drawing/2014/main" id="{5600D163-A1D4-4FAC-A813-94CEAD2F73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4" name="Oval 106">
              <a:extLst>
                <a:ext uri="{FF2B5EF4-FFF2-40B4-BE49-F238E27FC236}">
                  <a16:creationId xmlns:a16="http://schemas.microsoft.com/office/drawing/2014/main" id="{BFD68D98-54CD-4F5E-83B0-A551814D5A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5" name="Oval 107">
              <a:extLst>
                <a:ext uri="{FF2B5EF4-FFF2-40B4-BE49-F238E27FC236}">
                  <a16:creationId xmlns:a16="http://schemas.microsoft.com/office/drawing/2014/main" id="{8F15CBFC-6B4B-429D-8875-BE438AD307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6" name="Oval 108">
              <a:extLst>
                <a:ext uri="{FF2B5EF4-FFF2-40B4-BE49-F238E27FC236}">
                  <a16:creationId xmlns:a16="http://schemas.microsoft.com/office/drawing/2014/main" id="{9A27583E-8B92-47B5-BD4F-13B4FEFCE7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7" name="Oval 109">
              <a:extLst>
                <a:ext uri="{FF2B5EF4-FFF2-40B4-BE49-F238E27FC236}">
                  <a16:creationId xmlns:a16="http://schemas.microsoft.com/office/drawing/2014/main" id="{4AEC0379-5C72-44E3-9402-A669981959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8" name="Oval 110">
              <a:extLst>
                <a:ext uri="{FF2B5EF4-FFF2-40B4-BE49-F238E27FC236}">
                  <a16:creationId xmlns:a16="http://schemas.microsoft.com/office/drawing/2014/main" id="{502089D7-76B9-480C-8832-CFA20A5A0D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19" name="Oval 111">
              <a:extLst>
                <a:ext uri="{FF2B5EF4-FFF2-40B4-BE49-F238E27FC236}">
                  <a16:creationId xmlns:a16="http://schemas.microsoft.com/office/drawing/2014/main" id="{420046CF-BB33-4948-A876-B13806AF58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0" name="Oval 112">
              <a:extLst>
                <a:ext uri="{FF2B5EF4-FFF2-40B4-BE49-F238E27FC236}">
                  <a16:creationId xmlns:a16="http://schemas.microsoft.com/office/drawing/2014/main" id="{7207FEEE-4F26-4772-A832-91D2545CAB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1" name="Oval 113">
              <a:extLst>
                <a:ext uri="{FF2B5EF4-FFF2-40B4-BE49-F238E27FC236}">
                  <a16:creationId xmlns:a16="http://schemas.microsoft.com/office/drawing/2014/main" id="{8F7F1B0B-D70D-4C1D-92A8-06FE46766C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2" name="Oval 114">
              <a:extLst>
                <a:ext uri="{FF2B5EF4-FFF2-40B4-BE49-F238E27FC236}">
                  <a16:creationId xmlns:a16="http://schemas.microsoft.com/office/drawing/2014/main" id="{197F0708-F301-40C4-8443-6B83DDE1A0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3" name="Oval 115">
              <a:extLst>
                <a:ext uri="{FF2B5EF4-FFF2-40B4-BE49-F238E27FC236}">
                  <a16:creationId xmlns:a16="http://schemas.microsoft.com/office/drawing/2014/main" id="{681DFB3F-9407-4F58-AEBF-8CF24479D3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4" name="Oval 116">
              <a:extLst>
                <a:ext uri="{FF2B5EF4-FFF2-40B4-BE49-F238E27FC236}">
                  <a16:creationId xmlns:a16="http://schemas.microsoft.com/office/drawing/2014/main" id="{72F26395-9E51-4AEC-8E38-1EB6C1534D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5" name="Oval 117">
              <a:extLst>
                <a:ext uri="{FF2B5EF4-FFF2-40B4-BE49-F238E27FC236}">
                  <a16:creationId xmlns:a16="http://schemas.microsoft.com/office/drawing/2014/main" id="{195540E3-5DC7-4337-BCFC-83DE4F1077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6" name="Oval 118">
              <a:extLst>
                <a:ext uri="{FF2B5EF4-FFF2-40B4-BE49-F238E27FC236}">
                  <a16:creationId xmlns:a16="http://schemas.microsoft.com/office/drawing/2014/main" id="{BE9E345C-ACF5-4108-A24C-FF5A5EB0BF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7" name="Oval 119">
              <a:extLst>
                <a:ext uri="{FF2B5EF4-FFF2-40B4-BE49-F238E27FC236}">
                  <a16:creationId xmlns:a16="http://schemas.microsoft.com/office/drawing/2014/main" id="{94C48B60-20ED-4FB9-9070-6C8FFAE791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8" name="Oval 120">
              <a:extLst>
                <a:ext uri="{FF2B5EF4-FFF2-40B4-BE49-F238E27FC236}">
                  <a16:creationId xmlns:a16="http://schemas.microsoft.com/office/drawing/2014/main" id="{DD3C1664-B304-47B8-9B73-BE1124691A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29" name="Oval 121">
              <a:extLst>
                <a:ext uri="{FF2B5EF4-FFF2-40B4-BE49-F238E27FC236}">
                  <a16:creationId xmlns:a16="http://schemas.microsoft.com/office/drawing/2014/main" id="{0C0B5EA3-671B-4C58-A0FA-F2B1424DAC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0" name="Oval 122">
              <a:extLst>
                <a:ext uri="{FF2B5EF4-FFF2-40B4-BE49-F238E27FC236}">
                  <a16:creationId xmlns:a16="http://schemas.microsoft.com/office/drawing/2014/main" id="{3CBDE670-C148-41F7-B4CB-2E9ABDB65F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1" name="Oval 123">
              <a:extLst>
                <a:ext uri="{FF2B5EF4-FFF2-40B4-BE49-F238E27FC236}">
                  <a16:creationId xmlns:a16="http://schemas.microsoft.com/office/drawing/2014/main" id="{5C3B6F6A-42AD-48D7-8489-71060BBA23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2" name="Oval 124">
              <a:extLst>
                <a:ext uri="{FF2B5EF4-FFF2-40B4-BE49-F238E27FC236}">
                  <a16:creationId xmlns:a16="http://schemas.microsoft.com/office/drawing/2014/main" id="{5331C200-5DAC-42FC-B21D-D3200F2D6F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3" name="Oval 125">
              <a:extLst>
                <a:ext uri="{FF2B5EF4-FFF2-40B4-BE49-F238E27FC236}">
                  <a16:creationId xmlns:a16="http://schemas.microsoft.com/office/drawing/2014/main" id="{3FC28300-A0AB-4C16-95E2-395BB4CACE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4" name="Oval 126">
              <a:extLst>
                <a:ext uri="{FF2B5EF4-FFF2-40B4-BE49-F238E27FC236}">
                  <a16:creationId xmlns:a16="http://schemas.microsoft.com/office/drawing/2014/main" id="{24580308-994B-49FD-B9DB-F68091F76B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5" name="Oval 127">
              <a:extLst>
                <a:ext uri="{FF2B5EF4-FFF2-40B4-BE49-F238E27FC236}">
                  <a16:creationId xmlns:a16="http://schemas.microsoft.com/office/drawing/2014/main" id="{819CABA7-9133-4B45-9D9A-80C7E7CDEE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6" name="Oval 128">
              <a:extLst>
                <a:ext uri="{FF2B5EF4-FFF2-40B4-BE49-F238E27FC236}">
                  <a16:creationId xmlns:a16="http://schemas.microsoft.com/office/drawing/2014/main" id="{A4FF8358-E815-4D94-B5D0-72E62D5159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7" name="Oval 129">
              <a:extLst>
                <a:ext uri="{FF2B5EF4-FFF2-40B4-BE49-F238E27FC236}">
                  <a16:creationId xmlns:a16="http://schemas.microsoft.com/office/drawing/2014/main" id="{A7AA3B84-2EEE-47B1-BC8D-279A6CB6CD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8" name="Oval 130">
              <a:extLst>
                <a:ext uri="{FF2B5EF4-FFF2-40B4-BE49-F238E27FC236}">
                  <a16:creationId xmlns:a16="http://schemas.microsoft.com/office/drawing/2014/main" id="{A8970B3C-5A7F-4565-8606-F677EE44D8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39" name="Oval 131">
              <a:extLst>
                <a:ext uri="{FF2B5EF4-FFF2-40B4-BE49-F238E27FC236}">
                  <a16:creationId xmlns:a16="http://schemas.microsoft.com/office/drawing/2014/main" id="{3E4A49A4-E2B9-4252-B226-63254E4537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0" name="Oval 132">
              <a:extLst>
                <a:ext uri="{FF2B5EF4-FFF2-40B4-BE49-F238E27FC236}">
                  <a16:creationId xmlns:a16="http://schemas.microsoft.com/office/drawing/2014/main" id="{8FF90A35-05F2-47D4-A420-EFA1268504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1" name="Oval 133">
              <a:extLst>
                <a:ext uri="{FF2B5EF4-FFF2-40B4-BE49-F238E27FC236}">
                  <a16:creationId xmlns:a16="http://schemas.microsoft.com/office/drawing/2014/main" id="{384268AE-8503-41B0-B034-EEA0EFF663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2" name="Oval 134">
              <a:extLst>
                <a:ext uri="{FF2B5EF4-FFF2-40B4-BE49-F238E27FC236}">
                  <a16:creationId xmlns:a16="http://schemas.microsoft.com/office/drawing/2014/main" id="{AF1EB766-9B1D-4C48-99BF-4A92FDC24A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3" name="Oval 135">
              <a:extLst>
                <a:ext uri="{FF2B5EF4-FFF2-40B4-BE49-F238E27FC236}">
                  <a16:creationId xmlns:a16="http://schemas.microsoft.com/office/drawing/2014/main" id="{F9A73689-61E3-43C8-AD7E-F876F04CBD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4" name="Oval 136">
              <a:extLst>
                <a:ext uri="{FF2B5EF4-FFF2-40B4-BE49-F238E27FC236}">
                  <a16:creationId xmlns:a16="http://schemas.microsoft.com/office/drawing/2014/main" id="{7FA85400-98C8-4BAB-B441-B2B202C856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5" name="Oval 137">
              <a:extLst>
                <a:ext uri="{FF2B5EF4-FFF2-40B4-BE49-F238E27FC236}">
                  <a16:creationId xmlns:a16="http://schemas.microsoft.com/office/drawing/2014/main" id="{FA981A49-B9F5-48A3-8556-C46CE6F7C9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6" name="Oval 138">
              <a:extLst>
                <a:ext uri="{FF2B5EF4-FFF2-40B4-BE49-F238E27FC236}">
                  <a16:creationId xmlns:a16="http://schemas.microsoft.com/office/drawing/2014/main" id="{2814C792-41B3-4870-B03C-0BB92E2F36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7" name="Oval 139">
              <a:extLst>
                <a:ext uri="{FF2B5EF4-FFF2-40B4-BE49-F238E27FC236}">
                  <a16:creationId xmlns:a16="http://schemas.microsoft.com/office/drawing/2014/main" id="{7996EB6E-D9BC-4E0E-A08A-34BE008DF3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8" name="Oval 140">
              <a:extLst>
                <a:ext uri="{FF2B5EF4-FFF2-40B4-BE49-F238E27FC236}">
                  <a16:creationId xmlns:a16="http://schemas.microsoft.com/office/drawing/2014/main" id="{48F3CC13-5E30-448D-8094-915A5B86B3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49" name="Oval 141">
              <a:extLst>
                <a:ext uri="{FF2B5EF4-FFF2-40B4-BE49-F238E27FC236}">
                  <a16:creationId xmlns:a16="http://schemas.microsoft.com/office/drawing/2014/main" id="{6D7492D1-4F90-488F-ABFA-3D6221E9CD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0" name="Oval 142">
              <a:extLst>
                <a:ext uri="{FF2B5EF4-FFF2-40B4-BE49-F238E27FC236}">
                  <a16:creationId xmlns:a16="http://schemas.microsoft.com/office/drawing/2014/main" id="{5F5FD353-F1E9-4051-A201-CD8597C26C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1" name="Oval 143">
              <a:extLst>
                <a:ext uri="{FF2B5EF4-FFF2-40B4-BE49-F238E27FC236}">
                  <a16:creationId xmlns:a16="http://schemas.microsoft.com/office/drawing/2014/main" id="{73FEBBDF-C513-40F0-B1ED-84D5D6E3F3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2" name="Oval 144">
              <a:extLst>
                <a:ext uri="{FF2B5EF4-FFF2-40B4-BE49-F238E27FC236}">
                  <a16:creationId xmlns:a16="http://schemas.microsoft.com/office/drawing/2014/main" id="{8CB11344-B929-4258-9EE6-7CE0CA1DAD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3" name="Oval 145">
              <a:extLst>
                <a:ext uri="{FF2B5EF4-FFF2-40B4-BE49-F238E27FC236}">
                  <a16:creationId xmlns:a16="http://schemas.microsoft.com/office/drawing/2014/main" id="{9D42C726-3EFC-4204-A6E3-2F8BB22985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4" name="Oval 146">
              <a:extLst>
                <a:ext uri="{FF2B5EF4-FFF2-40B4-BE49-F238E27FC236}">
                  <a16:creationId xmlns:a16="http://schemas.microsoft.com/office/drawing/2014/main" id="{0B750B95-5DEF-45F9-9C4A-DF7BBDFC9F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5" name="Oval 147">
              <a:extLst>
                <a:ext uri="{FF2B5EF4-FFF2-40B4-BE49-F238E27FC236}">
                  <a16:creationId xmlns:a16="http://schemas.microsoft.com/office/drawing/2014/main" id="{6B502C22-2D7B-48E9-8563-6A51E351BE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6" name="Oval 148">
              <a:extLst>
                <a:ext uri="{FF2B5EF4-FFF2-40B4-BE49-F238E27FC236}">
                  <a16:creationId xmlns:a16="http://schemas.microsoft.com/office/drawing/2014/main" id="{4C4A7141-7FD3-4FD6-9B75-4D05DD6D0A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7" name="Oval 149">
              <a:extLst>
                <a:ext uri="{FF2B5EF4-FFF2-40B4-BE49-F238E27FC236}">
                  <a16:creationId xmlns:a16="http://schemas.microsoft.com/office/drawing/2014/main" id="{55081F31-4EAE-4058-B83B-1776550BAB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8" name="Oval 150">
              <a:extLst>
                <a:ext uri="{FF2B5EF4-FFF2-40B4-BE49-F238E27FC236}">
                  <a16:creationId xmlns:a16="http://schemas.microsoft.com/office/drawing/2014/main" id="{B725E219-0E40-4F85-BAF2-BA151A8372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59" name="Oval 151">
              <a:extLst>
                <a:ext uri="{FF2B5EF4-FFF2-40B4-BE49-F238E27FC236}">
                  <a16:creationId xmlns:a16="http://schemas.microsoft.com/office/drawing/2014/main" id="{A0A6833C-3DBF-4588-943A-8114DF9846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0" name="Oval 152">
              <a:extLst>
                <a:ext uri="{FF2B5EF4-FFF2-40B4-BE49-F238E27FC236}">
                  <a16:creationId xmlns:a16="http://schemas.microsoft.com/office/drawing/2014/main" id="{65C34A91-B9F7-4741-8A83-B642B33089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1" name="Oval 153">
              <a:extLst>
                <a:ext uri="{FF2B5EF4-FFF2-40B4-BE49-F238E27FC236}">
                  <a16:creationId xmlns:a16="http://schemas.microsoft.com/office/drawing/2014/main" id="{C407F8C4-5D93-42D9-8781-E6BED43D5F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2" name="Oval 154">
              <a:extLst>
                <a:ext uri="{FF2B5EF4-FFF2-40B4-BE49-F238E27FC236}">
                  <a16:creationId xmlns:a16="http://schemas.microsoft.com/office/drawing/2014/main" id="{2A4375CA-70F3-4ECD-8E21-1FD25E5D40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3" name="Oval 155">
              <a:extLst>
                <a:ext uri="{FF2B5EF4-FFF2-40B4-BE49-F238E27FC236}">
                  <a16:creationId xmlns:a16="http://schemas.microsoft.com/office/drawing/2014/main" id="{F50209CF-48D5-4066-809E-990C1B6F88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4" name="Oval 156">
              <a:extLst>
                <a:ext uri="{FF2B5EF4-FFF2-40B4-BE49-F238E27FC236}">
                  <a16:creationId xmlns:a16="http://schemas.microsoft.com/office/drawing/2014/main" id="{382225C7-F310-44DE-9793-95906C20B4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5" name="Oval 157">
              <a:extLst>
                <a:ext uri="{FF2B5EF4-FFF2-40B4-BE49-F238E27FC236}">
                  <a16:creationId xmlns:a16="http://schemas.microsoft.com/office/drawing/2014/main" id="{27E368A5-12E7-485F-B4EE-36EFCA1701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6" name="Oval 158">
              <a:extLst>
                <a:ext uri="{FF2B5EF4-FFF2-40B4-BE49-F238E27FC236}">
                  <a16:creationId xmlns:a16="http://schemas.microsoft.com/office/drawing/2014/main" id="{EE8B96CC-4084-4FCA-9BE9-3C071405F9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7" name="Oval 159">
              <a:extLst>
                <a:ext uri="{FF2B5EF4-FFF2-40B4-BE49-F238E27FC236}">
                  <a16:creationId xmlns:a16="http://schemas.microsoft.com/office/drawing/2014/main" id="{56705EE1-CC71-4D3A-9416-978BCC923D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8" name="Oval 160">
              <a:extLst>
                <a:ext uri="{FF2B5EF4-FFF2-40B4-BE49-F238E27FC236}">
                  <a16:creationId xmlns:a16="http://schemas.microsoft.com/office/drawing/2014/main" id="{0AF7F06A-BC85-45D9-BC40-F348022C10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69" name="Oval 161">
              <a:extLst>
                <a:ext uri="{FF2B5EF4-FFF2-40B4-BE49-F238E27FC236}">
                  <a16:creationId xmlns:a16="http://schemas.microsoft.com/office/drawing/2014/main" id="{018F172C-0A02-45F8-867F-9F816B4170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0" name="Oval 162">
              <a:extLst>
                <a:ext uri="{FF2B5EF4-FFF2-40B4-BE49-F238E27FC236}">
                  <a16:creationId xmlns:a16="http://schemas.microsoft.com/office/drawing/2014/main" id="{97B2470C-71EA-42BD-8FC9-75EEAFA765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1" name="Oval 163">
              <a:extLst>
                <a:ext uri="{FF2B5EF4-FFF2-40B4-BE49-F238E27FC236}">
                  <a16:creationId xmlns:a16="http://schemas.microsoft.com/office/drawing/2014/main" id="{040A25D4-8EA4-427A-AB2B-9C3DE07C92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2" name="Oval 164">
              <a:extLst>
                <a:ext uri="{FF2B5EF4-FFF2-40B4-BE49-F238E27FC236}">
                  <a16:creationId xmlns:a16="http://schemas.microsoft.com/office/drawing/2014/main" id="{59A8504A-C6F8-4242-B3DF-C7B04FC6F5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3" name="Oval 165">
              <a:extLst>
                <a:ext uri="{FF2B5EF4-FFF2-40B4-BE49-F238E27FC236}">
                  <a16:creationId xmlns:a16="http://schemas.microsoft.com/office/drawing/2014/main" id="{68801E5E-F128-4A23-9DBA-6B98A52805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4" name="Oval 166">
              <a:extLst>
                <a:ext uri="{FF2B5EF4-FFF2-40B4-BE49-F238E27FC236}">
                  <a16:creationId xmlns:a16="http://schemas.microsoft.com/office/drawing/2014/main" id="{D64A9F4E-316F-4143-BA33-066F0DE3F3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5" name="Oval 167">
              <a:extLst>
                <a:ext uri="{FF2B5EF4-FFF2-40B4-BE49-F238E27FC236}">
                  <a16:creationId xmlns:a16="http://schemas.microsoft.com/office/drawing/2014/main" id="{FDE32924-84E6-49D5-A797-B58403411C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6" name="Oval 168">
              <a:extLst>
                <a:ext uri="{FF2B5EF4-FFF2-40B4-BE49-F238E27FC236}">
                  <a16:creationId xmlns:a16="http://schemas.microsoft.com/office/drawing/2014/main" id="{01E94DDF-B426-46E4-9A81-08A3ACC682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7" name="Oval 169">
              <a:extLst>
                <a:ext uri="{FF2B5EF4-FFF2-40B4-BE49-F238E27FC236}">
                  <a16:creationId xmlns:a16="http://schemas.microsoft.com/office/drawing/2014/main" id="{C72A9B5B-AC2D-49C0-BE10-DAE3D30803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8" name="Oval 170">
              <a:extLst>
                <a:ext uri="{FF2B5EF4-FFF2-40B4-BE49-F238E27FC236}">
                  <a16:creationId xmlns:a16="http://schemas.microsoft.com/office/drawing/2014/main" id="{92289B22-6661-4962-AAC6-B91746AEB9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79" name="Oval 171">
              <a:extLst>
                <a:ext uri="{FF2B5EF4-FFF2-40B4-BE49-F238E27FC236}">
                  <a16:creationId xmlns:a16="http://schemas.microsoft.com/office/drawing/2014/main" id="{162E5BCD-9116-4494-8E42-7713EA75D6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0" name="Oval 172">
              <a:extLst>
                <a:ext uri="{FF2B5EF4-FFF2-40B4-BE49-F238E27FC236}">
                  <a16:creationId xmlns:a16="http://schemas.microsoft.com/office/drawing/2014/main" id="{B8EDB02F-D3F7-4879-A9AA-A3E988EE9D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1" name="Oval 173">
              <a:extLst>
                <a:ext uri="{FF2B5EF4-FFF2-40B4-BE49-F238E27FC236}">
                  <a16:creationId xmlns:a16="http://schemas.microsoft.com/office/drawing/2014/main" id="{6EBC03FD-3C70-4B44-A810-2BD116EC53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2" name="Oval 174">
              <a:extLst>
                <a:ext uri="{FF2B5EF4-FFF2-40B4-BE49-F238E27FC236}">
                  <a16:creationId xmlns:a16="http://schemas.microsoft.com/office/drawing/2014/main" id="{007C76E1-9ECF-429A-8583-1CF6CA094A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3" name="Oval 175">
              <a:extLst>
                <a:ext uri="{FF2B5EF4-FFF2-40B4-BE49-F238E27FC236}">
                  <a16:creationId xmlns:a16="http://schemas.microsoft.com/office/drawing/2014/main" id="{9E30D8A9-B5EC-46B8-A6E4-7554DA1F39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4" name="Oval 176">
              <a:extLst>
                <a:ext uri="{FF2B5EF4-FFF2-40B4-BE49-F238E27FC236}">
                  <a16:creationId xmlns:a16="http://schemas.microsoft.com/office/drawing/2014/main" id="{92C2F1C6-5C1C-4F9F-B81E-1D03A8BDA0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5" name="Oval 177">
              <a:extLst>
                <a:ext uri="{FF2B5EF4-FFF2-40B4-BE49-F238E27FC236}">
                  <a16:creationId xmlns:a16="http://schemas.microsoft.com/office/drawing/2014/main" id="{7F026644-6F3B-42D0-B36F-9836048F6A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6" name="Oval 178">
              <a:extLst>
                <a:ext uri="{FF2B5EF4-FFF2-40B4-BE49-F238E27FC236}">
                  <a16:creationId xmlns:a16="http://schemas.microsoft.com/office/drawing/2014/main" id="{FBBD05C0-7239-45F7-98BA-E9A7F30016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7" name="Oval 179">
              <a:extLst>
                <a:ext uri="{FF2B5EF4-FFF2-40B4-BE49-F238E27FC236}">
                  <a16:creationId xmlns:a16="http://schemas.microsoft.com/office/drawing/2014/main" id="{C051B6BF-658F-4348-B32B-2CD3EF6AFD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8" name="Oval 180">
              <a:extLst>
                <a:ext uri="{FF2B5EF4-FFF2-40B4-BE49-F238E27FC236}">
                  <a16:creationId xmlns:a16="http://schemas.microsoft.com/office/drawing/2014/main" id="{851AFE6A-9CD8-45FC-BC74-14E9BE7B23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89" name="Oval 181">
              <a:extLst>
                <a:ext uri="{FF2B5EF4-FFF2-40B4-BE49-F238E27FC236}">
                  <a16:creationId xmlns:a16="http://schemas.microsoft.com/office/drawing/2014/main" id="{67D734DA-9F67-4C2B-8336-B5029B492E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0" name="Oval 182">
              <a:extLst>
                <a:ext uri="{FF2B5EF4-FFF2-40B4-BE49-F238E27FC236}">
                  <a16:creationId xmlns:a16="http://schemas.microsoft.com/office/drawing/2014/main" id="{D59A9D27-A477-499F-8456-86724F6BB0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1" name="Oval 183">
              <a:extLst>
                <a:ext uri="{FF2B5EF4-FFF2-40B4-BE49-F238E27FC236}">
                  <a16:creationId xmlns:a16="http://schemas.microsoft.com/office/drawing/2014/main" id="{79722D01-C75D-485B-86F9-CB4E61C359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2" name="Oval 184">
              <a:extLst>
                <a:ext uri="{FF2B5EF4-FFF2-40B4-BE49-F238E27FC236}">
                  <a16:creationId xmlns:a16="http://schemas.microsoft.com/office/drawing/2014/main" id="{4710BF31-CF0F-4E36-9722-3599D0A986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3" name="Oval 185">
              <a:extLst>
                <a:ext uri="{FF2B5EF4-FFF2-40B4-BE49-F238E27FC236}">
                  <a16:creationId xmlns:a16="http://schemas.microsoft.com/office/drawing/2014/main" id="{073F6D2A-D755-493E-9B23-4AF24857F8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4" name="Oval 186">
              <a:extLst>
                <a:ext uri="{FF2B5EF4-FFF2-40B4-BE49-F238E27FC236}">
                  <a16:creationId xmlns:a16="http://schemas.microsoft.com/office/drawing/2014/main" id="{89765437-B5D1-4DF2-875B-23E2EA193C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5" name="Oval 187">
              <a:extLst>
                <a:ext uri="{FF2B5EF4-FFF2-40B4-BE49-F238E27FC236}">
                  <a16:creationId xmlns:a16="http://schemas.microsoft.com/office/drawing/2014/main" id="{69C44D0C-2049-4063-A7DB-E4253DC086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6" name="Oval 188">
              <a:extLst>
                <a:ext uri="{FF2B5EF4-FFF2-40B4-BE49-F238E27FC236}">
                  <a16:creationId xmlns:a16="http://schemas.microsoft.com/office/drawing/2014/main" id="{061F94ED-04AB-4149-8B05-1A65C0CE1D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7" name="Oval 189">
              <a:extLst>
                <a:ext uri="{FF2B5EF4-FFF2-40B4-BE49-F238E27FC236}">
                  <a16:creationId xmlns:a16="http://schemas.microsoft.com/office/drawing/2014/main" id="{64A485A1-C411-4FB7-BA1E-074DA2BC14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8" name="Oval 190">
              <a:extLst>
                <a:ext uri="{FF2B5EF4-FFF2-40B4-BE49-F238E27FC236}">
                  <a16:creationId xmlns:a16="http://schemas.microsoft.com/office/drawing/2014/main" id="{CDDA8246-D01E-41A0-9345-2AF5FF7B74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799" name="Oval 191">
              <a:extLst>
                <a:ext uri="{FF2B5EF4-FFF2-40B4-BE49-F238E27FC236}">
                  <a16:creationId xmlns:a16="http://schemas.microsoft.com/office/drawing/2014/main" id="{BE44113B-E495-40C9-97C3-0B94206202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0" name="Oval 192">
              <a:extLst>
                <a:ext uri="{FF2B5EF4-FFF2-40B4-BE49-F238E27FC236}">
                  <a16:creationId xmlns:a16="http://schemas.microsoft.com/office/drawing/2014/main" id="{12EAD81F-7C1C-41D0-B059-317D706B9C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1" name="Oval 193">
              <a:extLst>
                <a:ext uri="{FF2B5EF4-FFF2-40B4-BE49-F238E27FC236}">
                  <a16:creationId xmlns:a16="http://schemas.microsoft.com/office/drawing/2014/main" id="{8FE3E006-964C-4557-B07F-E7CB8061BE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2" name="Oval 194">
              <a:extLst>
                <a:ext uri="{FF2B5EF4-FFF2-40B4-BE49-F238E27FC236}">
                  <a16:creationId xmlns:a16="http://schemas.microsoft.com/office/drawing/2014/main" id="{740C7747-59B5-4C6F-AD58-807521BA20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3" name="Oval 195">
              <a:extLst>
                <a:ext uri="{FF2B5EF4-FFF2-40B4-BE49-F238E27FC236}">
                  <a16:creationId xmlns:a16="http://schemas.microsoft.com/office/drawing/2014/main" id="{B5D1325F-CD6F-4952-B599-6050227662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4" name="Oval 196">
              <a:extLst>
                <a:ext uri="{FF2B5EF4-FFF2-40B4-BE49-F238E27FC236}">
                  <a16:creationId xmlns:a16="http://schemas.microsoft.com/office/drawing/2014/main" id="{297ABFA5-690E-4B72-8FA6-40EF2BA7FE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5" name="Oval 197">
              <a:extLst>
                <a:ext uri="{FF2B5EF4-FFF2-40B4-BE49-F238E27FC236}">
                  <a16:creationId xmlns:a16="http://schemas.microsoft.com/office/drawing/2014/main" id="{8986B0D1-2CA8-433D-BA89-E60F8576C8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6" name="Oval 198">
              <a:extLst>
                <a:ext uri="{FF2B5EF4-FFF2-40B4-BE49-F238E27FC236}">
                  <a16:creationId xmlns:a16="http://schemas.microsoft.com/office/drawing/2014/main" id="{DAE0BC1A-3BB9-4C90-B3A6-C2491E4C8C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7" name="Oval 199">
              <a:extLst>
                <a:ext uri="{FF2B5EF4-FFF2-40B4-BE49-F238E27FC236}">
                  <a16:creationId xmlns:a16="http://schemas.microsoft.com/office/drawing/2014/main" id="{0C2463FA-4E16-4681-BF33-89A7958F8F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8" name="Oval 200">
              <a:extLst>
                <a:ext uri="{FF2B5EF4-FFF2-40B4-BE49-F238E27FC236}">
                  <a16:creationId xmlns:a16="http://schemas.microsoft.com/office/drawing/2014/main" id="{C8B75BB9-5B92-42E6-A9FE-84C6CFBBB7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09" name="Oval 201">
              <a:extLst>
                <a:ext uri="{FF2B5EF4-FFF2-40B4-BE49-F238E27FC236}">
                  <a16:creationId xmlns:a16="http://schemas.microsoft.com/office/drawing/2014/main" id="{855D2D33-8124-4ED6-8993-25DB511FA4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0" name="Oval 202">
              <a:extLst>
                <a:ext uri="{FF2B5EF4-FFF2-40B4-BE49-F238E27FC236}">
                  <a16:creationId xmlns:a16="http://schemas.microsoft.com/office/drawing/2014/main" id="{0F0CDB0F-3A73-4B50-BEED-78D65DED57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1" name="Oval 203">
              <a:extLst>
                <a:ext uri="{FF2B5EF4-FFF2-40B4-BE49-F238E27FC236}">
                  <a16:creationId xmlns:a16="http://schemas.microsoft.com/office/drawing/2014/main" id="{EC509EE7-1C84-4F01-AEE6-64BECA7B34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2" name="Oval 204">
              <a:extLst>
                <a:ext uri="{FF2B5EF4-FFF2-40B4-BE49-F238E27FC236}">
                  <a16:creationId xmlns:a16="http://schemas.microsoft.com/office/drawing/2014/main" id="{E0C676BE-225B-496F-868B-61EAB14E6F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3" name="Oval 205">
              <a:extLst>
                <a:ext uri="{FF2B5EF4-FFF2-40B4-BE49-F238E27FC236}">
                  <a16:creationId xmlns:a16="http://schemas.microsoft.com/office/drawing/2014/main" id="{5993866F-AA56-4D94-9610-138275DD54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4" name="Oval 206">
              <a:extLst>
                <a:ext uri="{FF2B5EF4-FFF2-40B4-BE49-F238E27FC236}">
                  <a16:creationId xmlns:a16="http://schemas.microsoft.com/office/drawing/2014/main" id="{90F7EC76-BCAA-4551-BCBC-BB91C5B358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5" name="Oval 207">
              <a:extLst>
                <a:ext uri="{FF2B5EF4-FFF2-40B4-BE49-F238E27FC236}">
                  <a16:creationId xmlns:a16="http://schemas.microsoft.com/office/drawing/2014/main" id="{CDC227EC-639C-45A8-92D7-F7E70E2C9D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6" name="Oval 208">
              <a:extLst>
                <a:ext uri="{FF2B5EF4-FFF2-40B4-BE49-F238E27FC236}">
                  <a16:creationId xmlns:a16="http://schemas.microsoft.com/office/drawing/2014/main" id="{F799B2E4-F4EF-4E82-9CB5-12E2E663AE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7" name="Oval 209">
              <a:extLst>
                <a:ext uri="{FF2B5EF4-FFF2-40B4-BE49-F238E27FC236}">
                  <a16:creationId xmlns:a16="http://schemas.microsoft.com/office/drawing/2014/main" id="{639055AE-9602-4748-B15E-2C18488E3E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8" name="Oval 210">
              <a:extLst>
                <a:ext uri="{FF2B5EF4-FFF2-40B4-BE49-F238E27FC236}">
                  <a16:creationId xmlns:a16="http://schemas.microsoft.com/office/drawing/2014/main" id="{5A5C6E01-67FA-450D-8AFB-40792C1D69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19" name="Oval 211">
              <a:extLst>
                <a:ext uri="{FF2B5EF4-FFF2-40B4-BE49-F238E27FC236}">
                  <a16:creationId xmlns:a16="http://schemas.microsoft.com/office/drawing/2014/main" id="{2BA8C707-F8CF-491B-8917-CED5344B4C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20" name="Oval 212">
              <a:extLst>
                <a:ext uri="{FF2B5EF4-FFF2-40B4-BE49-F238E27FC236}">
                  <a16:creationId xmlns:a16="http://schemas.microsoft.com/office/drawing/2014/main" id="{4F3DD513-EB4A-4529-97A7-C58CC5D8E8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21" name="Oval 213">
              <a:extLst>
                <a:ext uri="{FF2B5EF4-FFF2-40B4-BE49-F238E27FC236}">
                  <a16:creationId xmlns:a16="http://schemas.microsoft.com/office/drawing/2014/main" id="{62EDDFB2-9158-4471-B678-B30AD6343A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22" name="Oval 214">
              <a:extLst>
                <a:ext uri="{FF2B5EF4-FFF2-40B4-BE49-F238E27FC236}">
                  <a16:creationId xmlns:a16="http://schemas.microsoft.com/office/drawing/2014/main" id="{43CA5173-5839-47A7-B1B9-80411519A7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23" name="Oval 215">
              <a:extLst>
                <a:ext uri="{FF2B5EF4-FFF2-40B4-BE49-F238E27FC236}">
                  <a16:creationId xmlns:a16="http://schemas.microsoft.com/office/drawing/2014/main" id="{2FAB574F-5EC7-4C32-830E-E1642DDE87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24" name="Oval 216">
              <a:extLst>
                <a:ext uri="{FF2B5EF4-FFF2-40B4-BE49-F238E27FC236}">
                  <a16:creationId xmlns:a16="http://schemas.microsoft.com/office/drawing/2014/main" id="{AE7E6780-F815-4A45-A33B-F932BDBCEE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  <p:sp>
          <p:nvSpPr>
            <p:cNvPr id="68825" name="Oval 217">
              <a:extLst>
                <a:ext uri="{FF2B5EF4-FFF2-40B4-BE49-F238E27FC236}">
                  <a16:creationId xmlns:a16="http://schemas.microsoft.com/office/drawing/2014/main" id="{308FB663-E7D9-4C37-AEDB-D555F06CD8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it-IT"/>
            </a:p>
          </p:txBody>
        </p:sp>
      </p:grpSp>
      <p:sp>
        <p:nvSpPr>
          <p:cNvPr id="68826" name="Rectangle 218">
            <a:extLst>
              <a:ext uri="{FF2B5EF4-FFF2-40B4-BE49-F238E27FC236}">
                <a16:creationId xmlns:a16="http://schemas.microsoft.com/office/drawing/2014/main" id="{BC165B32-B35C-4907-A40C-73EB7522FD8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D00370C7-78EE-4346-92F3-EE5FF19AC934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8827" name="Rectangle 219">
            <a:extLst>
              <a:ext uri="{FF2B5EF4-FFF2-40B4-BE49-F238E27FC236}">
                <a16:creationId xmlns:a16="http://schemas.microsoft.com/office/drawing/2014/main" id="{C88DA697-CFD6-4839-8DAA-9296129412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8828" name="Rectangle 220">
            <a:extLst>
              <a:ext uri="{FF2B5EF4-FFF2-40B4-BE49-F238E27FC236}">
                <a16:creationId xmlns:a16="http://schemas.microsoft.com/office/drawing/2014/main" id="{554B41B1-A27F-41A9-B071-065146BA59C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8829" name="Rectangle 221">
            <a:extLst>
              <a:ext uri="{FF2B5EF4-FFF2-40B4-BE49-F238E27FC236}">
                <a16:creationId xmlns:a16="http://schemas.microsoft.com/office/drawing/2014/main" id="{969B5F28-584E-40E2-AA55-8B676CE67F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68830" name="Rectangle 222">
            <a:extLst>
              <a:ext uri="{FF2B5EF4-FFF2-40B4-BE49-F238E27FC236}">
                <a16:creationId xmlns:a16="http://schemas.microsoft.com/office/drawing/2014/main" id="{07AD292F-BFDC-41AB-AD2B-C06CB826DE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eet.unipa.it/tfl/fundamentals%20optoelectronic%20devices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ledsmagazine.com/" TargetMode="Externa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eet.unipa.it/tfl/teaching%20material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77B61BE-73FD-4270-AC60-12CEAB7F4A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2108200"/>
            <a:ext cx="7772400" cy="1055688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sz="3200" dirty="0" err="1">
                <a:solidFill>
                  <a:srgbClr val="FF0000"/>
                </a:solidFill>
              </a:rPr>
              <a:t>Optoelectronic</a:t>
            </a:r>
            <a:r>
              <a:rPr lang="it-IT" altLang="it-IT" sz="3200" dirty="0">
                <a:solidFill>
                  <a:srgbClr val="FF0000"/>
                </a:solidFill>
              </a:rPr>
              <a:t> Devices:</a:t>
            </a:r>
            <a:br>
              <a:rPr lang="it-IT" altLang="it-IT" sz="3200" dirty="0">
                <a:solidFill>
                  <a:srgbClr val="FF0000"/>
                </a:solidFill>
              </a:rPr>
            </a:br>
            <a:r>
              <a:rPr lang="it-IT" altLang="it-IT" sz="3200" i="1" dirty="0">
                <a:solidFill>
                  <a:srgbClr val="FF0000"/>
                </a:solidFill>
              </a:rPr>
              <a:t>An </a:t>
            </a:r>
            <a:r>
              <a:rPr lang="it-IT" altLang="it-IT" sz="3200" i="1" dirty="0" err="1">
                <a:solidFill>
                  <a:srgbClr val="FF0000"/>
                </a:solidFill>
              </a:rPr>
              <a:t>Introduction</a:t>
            </a:r>
            <a:endParaRPr lang="it-IT" altLang="it-IT" sz="3200" i="1" dirty="0">
              <a:solidFill>
                <a:srgbClr val="FF0000"/>
              </a:solidFill>
            </a:endParaRPr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24ED1416-A4F1-4EAF-9C10-2D649082C45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90650" y="3500438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it-IT" altLang="it-IT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Lecturer</a:t>
            </a:r>
            <a:r>
              <a:rPr lang="it-IT" altLang="it-IT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: Mauro Mosca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it-IT" alt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http://www.dieet.unipa.it/</a:t>
            </a:r>
            <a:r>
              <a:rPr lang="it-IT" altLang="it-IT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tfl</a:t>
            </a:r>
            <a:r>
              <a:rPr lang="it-IT" alt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/fundamentals%20optoelectronic%20devices.html</a:t>
            </a:r>
            <a:r>
              <a:rPr lang="it-IT" alt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endParaRPr lang="it-IT" altLang="it-IT" sz="28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800" i="1" dirty="0"/>
              <a:t>last release: 27/09/2023</a:t>
            </a:r>
            <a:endParaRPr lang="fr-FR" altLang="it-IT" sz="2800" i="1" dirty="0"/>
          </a:p>
        </p:txBody>
      </p:sp>
      <p:sp>
        <p:nvSpPr>
          <p:cNvPr id="4101" name="Text Box 6">
            <a:extLst>
              <a:ext uri="{FF2B5EF4-FFF2-40B4-BE49-F238E27FC236}">
                <a16:creationId xmlns:a16="http://schemas.microsoft.com/office/drawing/2014/main" id="{E8D4CF90-D447-40BB-93F6-DE5AC9E94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760" y="531813"/>
            <a:ext cx="499450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dirty="0"/>
              <a:t>DISPOSITIVI OPTOELETTRONICI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dirty="0"/>
              <a:t>(6 CFU) 1</a:t>
            </a:r>
            <a:r>
              <a:rPr lang="it-IT" altLang="it-IT" sz="2400" baseline="30000" dirty="0"/>
              <a:t>st</a:t>
            </a:r>
            <a:r>
              <a:rPr lang="it-IT" altLang="it-IT" sz="2400" dirty="0"/>
              <a:t> </a:t>
            </a:r>
            <a:r>
              <a:rPr lang="it-IT" altLang="it-IT" sz="2400" dirty="0" err="1"/>
              <a:t>year</a:t>
            </a:r>
            <a:r>
              <a:rPr lang="it-IT" altLang="it-IT" sz="2400" dirty="0"/>
              <a:t>, 1</a:t>
            </a:r>
            <a:r>
              <a:rPr lang="it-IT" altLang="it-IT" sz="2400" baseline="30000" dirty="0"/>
              <a:t>st</a:t>
            </a:r>
            <a:r>
              <a:rPr lang="it-IT" altLang="it-IT" sz="2400" dirty="0"/>
              <a:t> </a:t>
            </a:r>
            <a:r>
              <a:rPr lang="it-IT" altLang="it-IT" sz="2400" dirty="0" err="1"/>
              <a:t>semester</a:t>
            </a:r>
            <a:endParaRPr lang="it-IT" altLang="it-IT" sz="2400" dirty="0"/>
          </a:p>
        </p:txBody>
      </p:sp>
      <p:sp>
        <p:nvSpPr>
          <p:cNvPr id="299015" name="Text Box 7">
            <a:extLst>
              <a:ext uri="{FF2B5EF4-FFF2-40B4-BE49-F238E27FC236}">
                <a16:creationId xmlns:a16="http://schemas.microsoft.com/office/drawing/2014/main" id="{2C5F0D13-6874-4B75-B9A5-35B6BE883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4137" y="1611313"/>
            <a:ext cx="57887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u="none" dirty="0">
                <a:latin typeface="Verdana" panose="020B0604030504040204" pitchFamily="34" charset="0"/>
              </a:rPr>
              <a:t>Master in Electronic Engineering</a:t>
            </a:r>
            <a:endParaRPr lang="it-IT" altLang="it-IT" sz="2400" dirty="0"/>
          </a:p>
        </p:txBody>
      </p:sp>
      <p:sp>
        <p:nvSpPr>
          <p:cNvPr id="2" name="Text Box 7">
            <a:extLst>
              <a:ext uri="{FF2B5EF4-FFF2-40B4-BE49-F238E27FC236}">
                <a16:creationId xmlns:a16="http://schemas.microsoft.com/office/drawing/2014/main" id="{917790CA-C46D-477F-A319-B62DCD148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5290" y="6488113"/>
            <a:ext cx="75200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u="none" dirty="0">
                <a:solidFill>
                  <a:srgbClr val="FF0000"/>
                </a:solidFill>
                <a:latin typeface="Verdana" panose="020B0604030504040204" pitchFamily="34" charset="0"/>
              </a:rPr>
              <a:t>University of Palermo – Master in Electronic Engineering</a:t>
            </a:r>
            <a:endParaRPr lang="fr-FR" altLang="it-IT" sz="1800" u="none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9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9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990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990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299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299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9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9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9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0" grpId="0"/>
      <p:bldP spid="299011" grpId="0" build="p"/>
      <p:bldP spid="2990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72714E-DA78-4D65-AF5A-F545EC4BB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Who </a:t>
            </a:r>
            <a:r>
              <a:rPr lang="it-IT" dirty="0" err="1"/>
              <a:t>am</a:t>
            </a:r>
            <a:r>
              <a:rPr lang="it-IT" dirty="0"/>
              <a:t> I?</a:t>
            </a:r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DD246F3A-BF01-484B-A329-1AA19261E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88" y="2125663"/>
            <a:ext cx="5103812" cy="331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id="{CDF26232-8FCF-4089-8921-B1A1EA531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538" y="1698625"/>
            <a:ext cx="3390900" cy="451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F50BED5-92DA-422A-BB8F-625B311B8A0C}"/>
              </a:ext>
            </a:extLst>
          </p:cNvPr>
          <p:cNvSpPr txBox="1"/>
          <p:nvPr/>
        </p:nvSpPr>
        <p:spPr>
          <a:xfrm>
            <a:off x="206477" y="1565171"/>
            <a:ext cx="9027664" cy="4493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buFontTx/>
              <a:buChar char="-"/>
              <a:defRPr/>
            </a:pPr>
            <a:r>
              <a:rPr lang="it-IT" sz="2600" dirty="0"/>
              <a:t>Associate professor </a:t>
            </a:r>
            <a:r>
              <a:rPr lang="it-IT" sz="2600" dirty="0" err="1"/>
              <a:t>at</a:t>
            </a:r>
            <a:r>
              <a:rPr lang="it-IT" sz="2600" dirty="0"/>
              <a:t> University of Palermo, </a:t>
            </a:r>
            <a:r>
              <a:rPr lang="it-IT" sz="2600" dirty="0" err="1"/>
              <a:t>Italy</a:t>
            </a:r>
            <a:endParaRPr lang="it-IT" sz="2600" dirty="0"/>
          </a:p>
          <a:p>
            <a:pPr marL="457200" indent="-457200">
              <a:buFontTx/>
              <a:buChar char="-"/>
              <a:defRPr/>
            </a:pPr>
            <a:r>
              <a:rPr lang="it-IT" sz="2600" dirty="0"/>
              <a:t>Visiting professor </a:t>
            </a:r>
            <a:r>
              <a:rPr lang="it-IT" sz="2600" dirty="0" err="1"/>
              <a:t>at</a:t>
            </a:r>
            <a:r>
              <a:rPr lang="it-IT" sz="2600" dirty="0"/>
              <a:t> EPFL, </a:t>
            </a:r>
            <a:r>
              <a:rPr lang="it-IT" sz="2600" dirty="0" err="1"/>
              <a:t>Switzerland</a:t>
            </a:r>
            <a:endParaRPr lang="it-IT" sz="2600" dirty="0"/>
          </a:p>
          <a:p>
            <a:pPr>
              <a:defRPr/>
            </a:pPr>
            <a:endParaRPr lang="it-IT" sz="2600" dirty="0"/>
          </a:p>
          <a:p>
            <a:pPr marL="457200" indent="-457200">
              <a:buFontTx/>
              <a:buChar char="-"/>
              <a:defRPr/>
            </a:pPr>
            <a:r>
              <a:rPr lang="it-IT" sz="2600" dirty="0" err="1"/>
              <a:t>Research</a:t>
            </a:r>
            <a:r>
              <a:rPr lang="it-IT" sz="2600" dirty="0"/>
              <a:t> activity:</a:t>
            </a:r>
          </a:p>
          <a:p>
            <a:pPr>
              <a:defRPr/>
            </a:pPr>
            <a:r>
              <a:rPr lang="it-IT" sz="2600" dirty="0"/>
              <a:t>	</a:t>
            </a:r>
            <a:r>
              <a:rPr lang="it-IT" sz="2600" dirty="0" err="1"/>
              <a:t>Nitride</a:t>
            </a:r>
            <a:r>
              <a:rPr lang="it-IT" sz="2600" dirty="0"/>
              <a:t> </a:t>
            </a:r>
            <a:r>
              <a:rPr lang="it-IT" sz="2600" dirty="0" err="1"/>
              <a:t>semiconductor</a:t>
            </a:r>
            <a:r>
              <a:rPr lang="it-IT" sz="2600" dirty="0"/>
              <a:t>, LED and laser </a:t>
            </a:r>
            <a:r>
              <a:rPr lang="it-IT" sz="2600" dirty="0" err="1"/>
              <a:t>fabrication</a:t>
            </a:r>
            <a:r>
              <a:rPr lang="it-IT" sz="2600" dirty="0"/>
              <a:t>, </a:t>
            </a:r>
          </a:p>
          <a:p>
            <a:pPr>
              <a:defRPr/>
            </a:pPr>
            <a:r>
              <a:rPr lang="it-IT" sz="2600" dirty="0"/>
              <a:t>     	</a:t>
            </a:r>
            <a:r>
              <a:rPr lang="it-IT" sz="2600" dirty="0" err="1"/>
              <a:t>Hybrid</a:t>
            </a:r>
            <a:r>
              <a:rPr lang="it-IT" sz="2600" dirty="0"/>
              <a:t> LEDs, </a:t>
            </a:r>
            <a:r>
              <a:rPr lang="it-IT" sz="2600" dirty="0" err="1"/>
              <a:t>Nitride</a:t>
            </a:r>
            <a:r>
              <a:rPr lang="it-IT" sz="2600" dirty="0"/>
              <a:t> </a:t>
            </a:r>
            <a:r>
              <a:rPr lang="it-IT" sz="2600" dirty="0" err="1"/>
              <a:t>photodetectors</a:t>
            </a:r>
            <a:r>
              <a:rPr lang="it-IT" sz="2600" dirty="0"/>
              <a:t>, </a:t>
            </a:r>
          </a:p>
          <a:p>
            <a:pPr>
              <a:defRPr/>
            </a:pPr>
            <a:r>
              <a:rPr lang="it-IT" sz="2600" dirty="0"/>
              <a:t>          </a:t>
            </a:r>
            <a:r>
              <a:rPr lang="it-IT" sz="2600" dirty="0" err="1"/>
              <a:t>Microtechnology</a:t>
            </a:r>
            <a:r>
              <a:rPr lang="it-IT" sz="2600" dirty="0"/>
              <a:t> and processing, </a:t>
            </a:r>
            <a:r>
              <a:rPr lang="it-IT" sz="2600" dirty="0" err="1"/>
              <a:t>Pulsed</a:t>
            </a:r>
            <a:r>
              <a:rPr lang="it-IT" sz="2600" dirty="0"/>
              <a:t>-laser </a:t>
            </a:r>
          </a:p>
          <a:p>
            <a:pPr>
              <a:defRPr/>
            </a:pPr>
            <a:r>
              <a:rPr lang="it-IT" sz="2600" dirty="0"/>
              <a:t>          </a:t>
            </a:r>
            <a:r>
              <a:rPr lang="it-IT" sz="2600" dirty="0" err="1"/>
              <a:t>deposition</a:t>
            </a:r>
            <a:r>
              <a:rPr lang="it-IT" sz="2600" dirty="0"/>
              <a:t> of </a:t>
            </a:r>
            <a:r>
              <a:rPr lang="it-IT" sz="2600" dirty="0" err="1"/>
              <a:t>thin</a:t>
            </a:r>
            <a:r>
              <a:rPr lang="it-IT" sz="2600" dirty="0"/>
              <a:t> </a:t>
            </a:r>
            <a:r>
              <a:rPr lang="it-IT" sz="2600" dirty="0" err="1"/>
              <a:t>films</a:t>
            </a:r>
            <a:r>
              <a:rPr lang="it-IT" sz="2600" dirty="0"/>
              <a:t>, Carbon-Dot </a:t>
            </a:r>
            <a:r>
              <a:rPr lang="it-IT" sz="2600" dirty="0" err="1"/>
              <a:t>fabrication</a:t>
            </a:r>
            <a:endParaRPr lang="it-IT" sz="2600" dirty="0"/>
          </a:p>
          <a:p>
            <a:pPr>
              <a:defRPr/>
            </a:pPr>
            <a:r>
              <a:rPr lang="it-IT" sz="2600" dirty="0"/>
              <a:t>	and </a:t>
            </a:r>
            <a:r>
              <a:rPr lang="it-IT" sz="2600" dirty="0" err="1"/>
              <a:t>characterization</a:t>
            </a:r>
            <a:endParaRPr lang="it-IT" sz="2600" dirty="0"/>
          </a:p>
          <a:p>
            <a:pPr marL="457200" indent="-457200">
              <a:buFontTx/>
              <a:buChar char="-"/>
              <a:defRPr/>
            </a:pPr>
            <a:endParaRPr lang="it-IT" sz="2600" dirty="0"/>
          </a:p>
          <a:p>
            <a:pPr marL="4114800" lvl="8" indent="-457200">
              <a:buFontTx/>
              <a:buChar char="-"/>
              <a:defRPr/>
            </a:pPr>
            <a:endParaRPr lang="it-IT" sz="26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6D08E82-D48D-4282-8A99-4D40E81D8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4700" y="6276975"/>
            <a:ext cx="19796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it-IT" sz="2800" dirty="0">
                <a:solidFill>
                  <a:srgbClr val="FF0000"/>
                </a:solidFill>
              </a:rPr>
              <a:t>BEFORE...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9AE2B9F-0925-44CE-893B-6A9DF51DA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4200" y="6276975"/>
            <a:ext cx="16795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it-IT" sz="2800">
                <a:solidFill>
                  <a:srgbClr val="0000FF"/>
                </a:solidFill>
              </a:rPr>
              <a:t>...AFTER</a:t>
            </a:r>
          </a:p>
        </p:txBody>
      </p:sp>
      <p:sp>
        <p:nvSpPr>
          <p:cNvPr id="5128" name="CasellaDiTesto 7">
            <a:extLst>
              <a:ext uri="{FF2B5EF4-FFF2-40B4-BE49-F238E27FC236}">
                <a16:creationId xmlns:a16="http://schemas.microsoft.com/office/drawing/2014/main" id="{514D0BB6-12B9-4312-B326-DA1A3F993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3775" y="6537325"/>
            <a:ext cx="184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it-IT" altLang="it-IT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1517C6B9-C375-0DA4-5994-A786E0C79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376"/>
            <a:ext cx="9155568" cy="5523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567AC06-757E-FB8A-5F9C-C3199732B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104"/>
            <a:ext cx="9178440" cy="61461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3FC6DD8-D058-20F7-A221-8B0FB259E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8032"/>
            <a:ext cx="9189788" cy="543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72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3B3D14B-05C9-0FA0-5194-B1CD2A5EC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0872"/>
            <a:ext cx="9144001" cy="56793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B6942CF-2709-F3A0-25B3-DEE8CEF20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83" y="337546"/>
            <a:ext cx="8409773" cy="627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498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3" name="Rectangle 3">
            <a:extLst>
              <a:ext uri="{FF2B5EF4-FFF2-40B4-BE49-F238E27FC236}">
                <a16:creationId xmlns:a16="http://schemas.microsoft.com/office/drawing/2014/main" id="{7625C67A-9B49-411F-BFF7-01B60629FD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64226"/>
            <a:ext cx="8229600" cy="45339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it-IT" dirty="0"/>
              <a:t>Introduce the student to the principles of modern optoelectronics</a:t>
            </a:r>
          </a:p>
          <a:p>
            <a:pPr marL="0" indent="0" eaLnBrk="1" hangingPunct="1">
              <a:buNone/>
              <a:defRPr/>
            </a:pPr>
            <a:endParaRPr lang="it-IT" altLang="it-IT" dirty="0"/>
          </a:p>
          <a:p>
            <a:pPr eaLnBrk="1" hangingPunct="1">
              <a:defRPr/>
            </a:pPr>
            <a:r>
              <a:rPr lang="it-IT" altLang="it-IT" dirty="0" err="1"/>
              <a:t>Give</a:t>
            </a:r>
            <a:r>
              <a:rPr lang="it-IT" altLang="it-IT" dirty="0"/>
              <a:t> </a:t>
            </a:r>
            <a:r>
              <a:rPr lang="it-IT" altLang="it-IT" dirty="0" err="1"/>
              <a:t>several</a:t>
            </a:r>
            <a:r>
              <a:rPr lang="it-IT" altLang="it-IT" dirty="0"/>
              <a:t> </a:t>
            </a:r>
            <a:r>
              <a:rPr lang="it-IT" altLang="it-IT" b="1" i="1" dirty="0" err="1"/>
              <a:t>advanced</a:t>
            </a:r>
            <a:r>
              <a:rPr lang="it-IT" altLang="it-IT" dirty="0"/>
              <a:t> </a:t>
            </a:r>
            <a:r>
              <a:rPr lang="it-IT" altLang="it-IT" dirty="0" err="1"/>
              <a:t>topics</a:t>
            </a:r>
            <a:r>
              <a:rPr lang="it-IT" altLang="it-IT" dirty="0"/>
              <a:t> on the </a:t>
            </a:r>
            <a:r>
              <a:rPr lang="it-IT" altLang="it-IT" dirty="0" err="1"/>
              <a:t>otpoelectronic</a:t>
            </a:r>
            <a:r>
              <a:rPr lang="it-IT" altLang="it-IT" dirty="0"/>
              <a:t> devices </a:t>
            </a:r>
            <a:r>
              <a:rPr lang="it-IT" altLang="it-IT" dirty="0" err="1"/>
              <a:t>necessary</a:t>
            </a:r>
            <a:r>
              <a:rPr lang="it-IT" altLang="it-IT" dirty="0"/>
              <a:t> to </a:t>
            </a:r>
            <a:r>
              <a:rPr lang="it-IT" altLang="it-IT" dirty="0" err="1"/>
              <a:t>well</a:t>
            </a:r>
            <a:r>
              <a:rPr lang="it-IT" altLang="it-IT" dirty="0"/>
              <a:t> </a:t>
            </a:r>
            <a:r>
              <a:rPr lang="it-IT" altLang="it-IT" dirty="0" err="1"/>
              <a:t>understand</a:t>
            </a:r>
            <a:r>
              <a:rPr lang="it-IT" altLang="it-IT" dirty="0"/>
              <a:t> </a:t>
            </a:r>
            <a:r>
              <a:rPr lang="it-IT" altLang="it-IT" dirty="0" err="1"/>
              <a:t>complex</a:t>
            </a:r>
            <a:r>
              <a:rPr lang="it-IT" altLang="it-IT" dirty="0"/>
              <a:t> systems</a:t>
            </a:r>
          </a:p>
          <a:p>
            <a:pPr eaLnBrk="1" hangingPunct="1">
              <a:defRPr/>
            </a:pPr>
            <a:r>
              <a:rPr lang="it-IT" altLang="it-IT" dirty="0"/>
              <a:t>Sources and detectors</a:t>
            </a:r>
          </a:p>
          <a:p>
            <a:pPr eaLnBrk="1" hangingPunct="1">
              <a:defRPr/>
            </a:pPr>
            <a:endParaRPr lang="it-IT" altLang="it-IT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it-IT" altLang="it-IT" dirty="0"/>
              <a:t>   </a:t>
            </a:r>
          </a:p>
        </p:txBody>
      </p:sp>
      <p:sp>
        <p:nvSpPr>
          <p:cNvPr id="286724" name="Rectangle 4">
            <a:extLst>
              <a:ext uri="{FF2B5EF4-FFF2-40B4-BE49-F238E27FC236}">
                <a16:creationId xmlns:a16="http://schemas.microsoft.com/office/drawing/2014/main" id="{9A97A7EC-C240-486A-8585-F4F463F56F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/>
              <a:t>Goal of </a:t>
            </a:r>
            <a:r>
              <a:rPr lang="it-IT" altLang="it-IT" dirty="0" err="1"/>
              <a:t>this</a:t>
            </a:r>
            <a:r>
              <a:rPr lang="it-IT" altLang="it-IT" dirty="0"/>
              <a:t> </a:t>
            </a:r>
            <a:r>
              <a:rPr lang="it-IT" altLang="it-IT" dirty="0" err="1"/>
              <a:t>course</a:t>
            </a:r>
            <a:endParaRPr lang="fr-FR" altLang="it-IT" dirty="0"/>
          </a:p>
        </p:txBody>
      </p:sp>
      <p:sp>
        <p:nvSpPr>
          <p:cNvPr id="286725" name="Rectangle 5">
            <a:extLst>
              <a:ext uri="{FF2B5EF4-FFF2-40B4-BE49-F238E27FC236}">
                <a16:creationId xmlns:a16="http://schemas.microsoft.com/office/drawing/2014/main" id="{4B21FF56-B277-4B54-A75A-A16CBAE03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38" y="5730161"/>
            <a:ext cx="264367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800" dirty="0" err="1">
                <a:solidFill>
                  <a:srgbClr val="0000FF"/>
                </a:solidFill>
              </a:rPr>
              <a:t>basic</a:t>
            </a:r>
            <a:r>
              <a:rPr lang="it-IT" altLang="it-IT" sz="2800" dirty="0">
                <a:solidFill>
                  <a:srgbClr val="0000FF"/>
                </a:solidFill>
              </a:rPr>
              <a:t> </a:t>
            </a:r>
            <a:r>
              <a:rPr lang="it-IT" altLang="it-IT" sz="2800" dirty="0" err="1">
                <a:solidFill>
                  <a:srgbClr val="0000FF"/>
                </a:solidFill>
              </a:rPr>
              <a:t>physical</a:t>
            </a:r>
            <a:endParaRPr lang="it-IT" altLang="it-IT" sz="28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800" dirty="0" err="1">
                <a:solidFill>
                  <a:srgbClr val="0000FF"/>
                </a:solidFill>
              </a:rPr>
              <a:t>principles</a:t>
            </a:r>
            <a:endParaRPr lang="it-IT" altLang="it-IT" sz="2800" dirty="0">
              <a:solidFill>
                <a:srgbClr val="0000FF"/>
              </a:solidFill>
            </a:endParaRPr>
          </a:p>
        </p:txBody>
      </p:sp>
      <p:sp>
        <p:nvSpPr>
          <p:cNvPr id="286726" name="Rectangle 6">
            <a:extLst>
              <a:ext uri="{FF2B5EF4-FFF2-40B4-BE49-F238E27FC236}">
                <a16:creationId xmlns:a16="http://schemas.microsoft.com/office/drawing/2014/main" id="{6C0C7822-7971-416C-82B5-7028B6DF5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5015" y="5904488"/>
            <a:ext cx="240322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800" dirty="0" err="1">
                <a:solidFill>
                  <a:srgbClr val="006600"/>
                </a:solidFill>
              </a:rPr>
              <a:t>fabrication</a:t>
            </a:r>
            <a:endParaRPr lang="it-IT" altLang="it-IT" sz="2800" dirty="0">
              <a:solidFill>
                <a:srgbClr val="0066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800" dirty="0" err="1">
                <a:solidFill>
                  <a:srgbClr val="006600"/>
                </a:solidFill>
              </a:rPr>
              <a:t>technologies</a:t>
            </a:r>
            <a:endParaRPr lang="it-IT" altLang="it-IT" sz="2800" dirty="0">
              <a:solidFill>
                <a:srgbClr val="006600"/>
              </a:solidFill>
            </a:endParaRPr>
          </a:p>
        </p:txBody>
      </p:sp>
      <p:sp>
        <p:nvSpPr>
          <p:cNvPr id="286727" name="Rectangle 7">
            <a:extLst>
              <a:ext uri="{FF2B5EF4-FFF2-40B4-BE49-F238E27FC236}">
                <a16:creationId xmlns:a16="http://schemas.microsoft.com/office/drawing/2014/main" id="{20B34126-EB51-45C1-95DC-143A86C75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9356" y="5738688"/>
            <a:ext cx="23823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800" dirty="0" err="1">
                <a:solidFill>
                  <a:srgbClr val="FF3300"/>
                </a:solidFill>
              </a:rPr>
              <a:t>applications</a:t>
            </a:r>
            <a:r>
              <a:rPr lang="it-IT" altLang="it-IT" sz="2800" dirty="0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286728" name="AutoShape 8">
            <a:extLst>
              <a:ext uri="{FF2B5EF4-FFF2-40B4-BE49-F238E27FC236}">
                <a16:creationId xmlns:a16="http://schemas.microsoft.com/office/drawing/2014/main" id="{718869A6-FD87-4F2E-904E-04995CE77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0963" y="5170068"/>
            <a:ext cx="723900" cy="47783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2800"/>
          </a:p>
        </p:txBody>
      </p:sp>
      <p:sp>
        <p:nvSpPr>
          <p:cNvPr id="286729" name="AutoShape 9">
            <a:extLst>
              <a:ext uri="{FF2B5EF4-FFF2-40B4-BE49-F238E27FC236}">
                <a16:creationId xmlns:a16="http://schemas.microsoft.com/office/drawing/2014/main" id="{42E93B27-85FB-491C-B119-454A446AE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3838" y="5132439"/>
            <a:ext cx="641401" cy="751341"/>
          </a:xfrm>
          <a:prstGeom prst="downArrow">
            <a:avLst>
              <a:gd name="adj1" fmla="val 50000"/>
              <a:gd name="adj2" fmla="val 39145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2800"/>
          </a:p>
        </p:txBody>
      </p:sp>
      <p:sp>
        <p:nvSpPr>
          <p:cNvPr id="286730" name="AutoShape 10">
            <a:extLst>
              <a:ext uri="{FF2B5EF4-FFF2-40B4-BE49-F238E27FC236}">
                <a16:creationId xmlns:a16="http://schemas.microsoft.com/office/drawing/2014/main" id="{5D81F060-F98D-430D-9106-1803E65A9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7088" y="4085303"/>
            <a:ext cx="654306" cy="1637071"/>
          </a:xfrm>
          <a:prstGeom prst="downArrow">
            <a:avLst>
              <a:gd name="adj1" fmla="val 50000"/>
              <a:gd name="adj2" fmla="val 39144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280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9DD5CFF8-CE64-45D5-8CB1-50747F214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266" y="2062728"/>
            <a:ext cx="210506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800" dirty="0">
                <a:solidFill>
                  <a:srgbClr val="CC0066"/>
                </a:solidFill>
              </a:rPr>
              <a:t>«standard»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800" dirty="0">
                <a:solidFill>
                  <a:srgbClr val="CC0066"/>
                </a:solidFill>
              </a:rPr>
              <a:t>devices</a:t>
            </a:r>
          </a:p>
        </p:txBody>
      </p:sp>
      <p:sp>
        <p:nvSpPr>
          <p:cNvPr id="2" name="Freccia curva 1">
            <a:extLst>
              <a:ext uri="{FF2B5EF4-FFF2-40B4-BE49-F238E27FC236}">
                <a16:creationId xmlns:a16="http://schemas.microsoft.com/office/drawing/2014/main" id="{8E7BE668-CCE1-4306-AE7B-0BA8E7392B30}"/>
              </a:ext>
            </a:extLst>
          </p:cNvPr>
          <p:cNvSpPr/>
          <p:nvPr/>
        </p:nvSpPr>
        <p:spPr bwMode="auto">
          <a:xfrm rot="10800000" flipH="1">
            <a:off x="5471651" y="1991031"/>
            <a:ext cx="1253613" cy="899651"/>
          </a:xfrm>
          <a:prstGeom prst="ben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6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6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6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6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6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6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6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6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5" grpId="0"/>
      <p:bldP spid="286726" grpId="0"/>
      <p:bldP spid="286727" grpId="0"/>
      <p:bldP spid="10" grpId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>
            <a:extLst>
              <a:ext uri="{FF2B5EF4-FFF2-40B4-BE49-F238E27FC236}">
                <a16:creationId xmlns:a16="http://schemas.microsoft.com/office/drawing/2014/main" id="{1D64411E-6FEA-449B-A7A9-773222839B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 err="1"/>
              <a:t>Exercise</a:t>
            </a:r>
            <a:r>
              <a:rPr lang="it-IT" altLang="it-IT" dirty="0"/>
              <a:t> sessions</a:t>
            </a:r>
          </a:p>
        </p:txBody>
      </p:sp>
      <p:sp>
        <p:nvSpPr>
          <p:cNvPr id="287747" name="Rectangle 3">
            <a:extLst>
              <a:ext uri="{FF2B5EF4-FFF2-40B4-BE49-F238E27FC236}">
                <a16:creationId xmlns:a16="http://schemas.microsoft.com/office/drawing/2014/main" id="{12DC062E-AD37-4748-8F89-5CA3403A0C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26469"/>
            <a:ext cx="8229600" cy="237807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dirty="0" err="1"/>
              <a:t>theoretical</a:t>
            </a:r>
            <a:endParaRPr lang="it-IT" altLang="it-IT" dirty="0"/>
          </a:p>
          <a:p>
            <a:pPr eaLnBrk="1" hangingPunct="1">
              <a:defRPr/>
            </a:pPr>
            <a:r>
              <a:rPr lang="it-IT" altLang="it-IT" dirty="0" err="1"/>
              <a:t>laboratory</a:t>
            </a:r>
            <a:r>
              <a:rPr lang="it-IT" altLang="it-IT" dirty="0"/>
              <a:t> sessions (on devices and systems)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it-IT" altLang="it-IT" sz="3000" dirty="0"/>
              <a:t>   (~ 12 hours, in 4 sessions)</a:t>
            </a:r>
          </a:p>
        </p:txBody>
      </p:sp>
      <p:grpSp>
        <p:nvGrpSpPr>
          <p:cNvPr id="287750" name="Group 6">
            <a:extLst>
              <a:ext uri="{FF2B5EF4-FFF2-40B4-BE49-F238E27FC236}">
                <a16:creationId xmlns:a16="http://schemas.microsoft.com/office/drawing/2014/main" id="{5379FFBF-CF51-4771-8498-FB2A8B50A01E}"/>
              </a:ext>
            </a:extLst>
          </p:cNvPr>
          <p:cNvGrpSpPr>
            <a:grpSpLocks/>
          </p:cNvGrpSpPr>
          <p:nvPr/>
        </p:nvGrpSpPr>
        <p:grpSpPr bwMode="auto">
          <a:xfrm>
            <a:off x="1007905" y="1639169"/>
            <a:ext cx="1460500" cy="603250"/>
            <a:chOff x="542" y="1367"/>
            <a:chExt cx="920" cy="380"/>
          </a:xfrm>
        </p:grpSpPr>
        <p:sp>
          <p:nvSpPr>
            <p:cNvPr id="12293" name="Line 4">
              <a:extLst>
                <a:ext uri="{FF2B5EF4-FFF2-40B4-BE49-F238E27FC236}">
                  <a16:creationId xmlns:a16="http://schemas.microsoft.com/office/drawing/2014/main" id="{EB08B590-2B8C-4353-8943-9C15E4498E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2" y="1367"/>
              <a:ext cx="919" cy="37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2294" name="Line 5">
              <a:extLst>
                <a:ext uri="{FF2B5EF4-FFF2-40B4-BE49-F238E27FC236}">
                  <a16:creationId xmlns:a16="http://schemas.microsoft.com/office/drawing/2014/main" id="{B764A0F2-5B5C-4CA8-B1A4-8D042FBF99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43" y="1377"/>
              <a:ext cx="919" cy="37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pic>
        <p:nvPicPr>
          <p:cNvPr id="7" name="Immagine 6" descr="Immagine che contiene volante&#10;&#10;Descrizione generata automaticamente">
            <a:extLst>
              <a:ext uri="{FF2B5EF4-FFF2-40B4-BE49-F238E27FC236}">
                <a16:creationId xmlns:a16="http://schemas.microsoft.com/office/drawing/2014/main" id="{A057AA19-5D7E-458B-A1D4-A9E09163D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127375"/>
            <a:ext cx="3505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755F63C4-4E5B-4812-AEF0-B3BBB4F361B0}"/>
              </a:ext>
            </a:extLst>
          </p:cNvPr>
          <p:cNvSpPr txBox="1"/>
          <p:nvPr/>
        </p:nvSpPr>
        <p:spPr>
          <a:xfrm>
            <a:off x="1032387" y="4689986"/>
            <a:ext cx="41761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/>
              <a:t>if</a:t>
            </a:r>
            <a:r>
              <a:rPr lang="it-IT" i="1" dirty="0"/>
              <a:t> COVID-19 </a:t>
            </a:r>
            <a:r>
              <a:rPr lang="it-IT" i="1" dirty="0" err="1"/>
              <a:t>allows</a:t>
            </a:r>
            <a:r>
              <a:rPr lang="it-IT" i="1" dirty="0"/>
              <a:t> </a:t>
            </a:r>
            <a:r>
              <a:rPr lang="it-IT" i="1" dirty="0" err="1"/>
              <a:t>us</a:t>
            </a:r>
            <a:r>
              <a:rPr lang="it-IT" i="1" dirty="0"/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7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7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7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7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8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>
            <a:extLst>
              <a:ext uri="{FF2B5EF4-FFF2-40B4-BE49-F238E27FC236}">
                <a16:creationId xmlns:a16="http://schemas.microsoft.com/office/drawing/2014/main" id="{2443FB45-96DF-4977-BFC8-1D3DE8C510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 err="1">
                <a:solidFill>
                  <a:srgbClr val="E9463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Exams</a:t>
            </a:r>
            <a:endParaRPr lang="fr-FR" altLang="it-IT" dirty="0">
              <a:solidFill>
                <a:srgbClr val="E94635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89795" name="Picture 3" descr="j0233018">
            <a:extLst>
              <a:ext uri="{FF2B5EF4-FFF2-40B4-BE49-F238E27FC236}">
                <a16:creationId xmlns:a16="http://schemas.microsoft.com/office/drawing/2014/main" id="{4752F4C0-F805-45B3-817D-3D30CC7B2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104" y="1843242"/>
            <a:ext cx="1756954" cy="1784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9797" name="Picture 5" descr="j0299125">
            <a:extLst>
              <a:ext uri="{FF2B5EF4-FFF2-40B4-BE49-F238E27FC236}">
                <a16:creationId xmlns:a16="http://schemas.microsoft.com/office/drawing/2014/main" id="{E844EAD5-D3C8-483F-A10B-4E2AB0AB7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86" y="2114807"/>
            <a:ext cx="970527" cy="1592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9798" name="Text Box 6">
            <a:extLst>
              <a:ext uri="{FF2B5EF4-FFF2-40B4-BE49-F238E27FC236}">
                <a16:creationId xmlns:a16="http://schemas.microsoft.com/office/drawing/2014/main" id="{E4C669B2-2B35-4CC5-9B2B-3F8BCBAFF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218" y="490180"/>
            <a:ext cx="285519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800" b="0" dirty="0">
                <a:solidFill>
                  <a:srgbClr val="0000FF"/>
                </a:solidFill>
                <a:latin typeface="Verdana" panose="020B0604030504040204" pitchFamily="34" charset="0"/>
              </a:rPr>
              <a:t>knowledge of the physical and technological principles of optoelectronic devices</a:t>
            </a:r>
            <a:endParaRPr lang="fr-FR" altLang="it-IT" sz="1800" b="0" dirty="0">
              <a:solidFill>
                <a:srgbClr val="0000FF"/>
              </a:solidFill>
              <a:latin typeface="Verdana" panose="020B0604030504040204" pitchFamily="34" charset="0"/>
            </a:endParaRPr>
          </a:p>
        </p:txBody>
      </p:sp>
      <p:sp>
        <p:nvSpPr>
          <p:cNvPr id="289799" name="Text Box 7">
            <a:extLst>
              <a:ext uri="{FF2B5EF4-FFF2-40B4-BE49-F238E27FC236}">
                <a16:creationId xmlns:a16="http://schemas.microsoft.com/office/drawing/2014/main" id="{4361B554-5A30-44D6-89A5-D9C6B632A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1116" y="808294"/>
            <a:ext cx="250010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solidFill>
                  <a:srgbClr val="0000FF"/>
                </a:solidFill>
                <a:latin typeface="Verdana" panose="020B0604030504040204" pitchFamily="34" charset="0"/>
              </a:rPr>
              <a:t>analytical</a:t>
            </a:r>
            <a:r>
              <a:rPr lang="it-IT" altLang="it-IT" sz="1800" b="0" dirty="0">
                <a:solidFill>
                  <a:srgbClr val="0000FF"/>
                </a:solidFill>
                <a:latin typeface="Verdana" panose="020B0604030504040204" pitchFamily="34" charset="0"/>
              </a:rPr>
              <a:t> skills,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 err="1">
                <a:solidFill>
                  <a:srgbClr val="0000FF"/>
                </a:solidFill>
                <a:latin typeface="Verdana" panose="020B0604030504040204" pitchFamily="34" charset="0"/>
              </a:rPr>
              <a:t>ability</a:t>
            </a:r>
            <a:r>
              <a:rPr lang="it-IT" altLang="it-IT" sz="1800" b="0" dirty="0">
                <a:solidFill>
                  <a:srgbClr val="0000FF"/>
                </a:solidFill>
                <a:latin typeface="Verdana" panose="020B0604030504040204" pitchFamily="34" charset="0"/>
              </a:rPr>
              <a:t> to </a:t>
            </a:r>
            <a:r>
              <a:rPr lang="it-IT" altLang="it-IT" sz="1800" b="0" dirty="0" err="1">
                <a:solidFill>
                  <a:srgbClr val="0000FF"/>
                </a:solidFill>
                <a:latin typeface="Verdana" panose="020B0604030504040204" pitchFamily="34" charset="0"/>
              </a:rPr>
              <a:t>synthesize</a:t>
            </a:r>
            <a:endParaRPr lang="it-IT" altLang="it-IT" sz="1800" b="0" dirty="0">
              <a:solidFill>
                <a:srgbClr val="0000FF"/>
              </a:solidFill>
              <a:latin typeface="Verdan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0000FF"/>
                </a:solidFill>
                <a:latin typeface="Verdana" panose="020B0604030504040204" pitchFamily="34" charset="0"/>
              </a:rPr>
              <a:t>and to </a:t>
            </a:r>
            <a:r>
              <a:rPr lang="it-IT" altLang="it-IT" sz="1800" b="0" dirty="0" err="1">
                <a:solidFill>
                  <a:srgbClr val="0000FF"/>
                </a:solidFill>
                <a:latin typeface="Verdana" panose="020B0604030504040204" pitchFamily="34" charset="0"/>
              </a:rPr>
              <a:t>present</a:t>
            </a:r>
            <a:endParaRPr lang="fr-FR" altLang="it-IT" sz="1800" b="0" dirty="0">
              <a:solidFill>
                <a:srgbClr val="0000FF"/>
              </a:solidFill>
              <a:latin typeface="Verdana" panose="020B0604030504040204" pitchFamily="34" charset="0"/>
            </a:endParaRPr>
          </a:p>
        </p:txBody>
      </p:sp>
      <p:sp>
        <p:nvSpPr>
          <p:cNvPr id="289802" name="Text Box 10">
            <a:extLst>
              <a:ext uri="{FF2B5EF4-FFF2-40B4-BE49-F238E27FC236}">
                <a16:creationId xmlns:a16="http://schemas.microsoft.com/office/drawing/2014/main" id="{52CBF16C-1AA7-487C-B7E2-2CAF773EC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183" y="3205776"/>
            <a:ext cx="2998834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A DETAILED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TALK ON ONE BETWEEN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TWO POSSIBLE TOPICS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DRAWN DURING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THE EXAM SESSION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(~15 min)</a:t>
            </a:r>
            <a:endParaRPr lang="fr-FR" altLang="it-IT" sz="1800" b="0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289803" name="Text Box 11">
            <a:extLst>
              <a:ext uri="{FF2B5EF4-FFF2-40B4-BE49-F238E27FC236}">
                <a16:creationId xmlns:a16="http://schemas.microsoft.com/office/drawing/2014/main" id="{4AD595D0-175C-40B6-8B68-B15AEADBB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9836" y="4110860"/>
            <a:ext cx="2657266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WRITING AND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DISCUSSING AN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ARTICLE ON 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NON-TREATED TOPIC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BUT LINKED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WITH THE COURSE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(~10 min)</a:t>
            </a:r>
            <a:endParaRPr lang="fr-FR" altLang="it-IT" sz="1800" b="0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289805" name="AutoShape 13">
            <a:extLst>
              <a:ext uri="{FF2B5EF4-FFF2-40B4-BE49-F238E27FC236}">
                <a16:creationId xmlns:a16="http://schemas.microsoft.com/office/drawing/2014/main" id="{F93AE83E-01C1-4B46-8E17-21A5A647D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858" y="3781272"/>
            <a:ext cx="217488" cy="563562"/>
          </a:xfrm>
          <a:prstGeom prst="downArrow">
            <a:avLst>
              <a:gd name="adj1" fmla="val 50000"/>
              <a:gd name="adj2" fmla="val 64781"/>
            </a:avLst>
          </a:prstGeom>
          <a:gradFill rotWithShape="1">
            <a:gsLst>
              <a:gs pos="0">
                <a:srgbClr val="0066FF"/>
              </a:gs>
              <a:gs pos="100000">
                <a:srgbClr val="48A13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2800"/>
          </a:p>
        </p:txBody>
      </p:sp>
      <p:sp>
        <p:nvSpPr>
          <p:cNvPr id="289806" name="AutoShape 14">
            <a:extLst>
              <a:ext uri="{FF2B5EF4-FFF2-40B4-BE49-F238E27FC236}">
                <a16:creationId xmlns:a16="http://schemas.microsoft.com/office/drawing/2014/main" id="{0E21A768-59FB-426C-A866-EC0E4D5DF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359" y="3643924"/>
            <a:ext cx="190787" cy="323646"/>
          </a:xfrm>
          <a:prstGeom prst="downArrow">
            <a:avLst>
              <a:gd name="adj1" fmla="val 50000"/>
              <a:gd name="adj2" fmla="val 64781"/>
            </a:avLst>
          </a:prstGeom>
          <a:gradFill rotWithShape="1">
            <a:gsLst>
              <a:gs pos="0">
                <a:srgbClr val="0066FF"/>
              </a:gs>
              <a:gs pos="100000">
                <a:srgbClr val="48A13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2800"/>
          </a:p>
        </p:txBody>
      </p:sp>
      <p:sp>
        <p:nvSpPr>
          <p:cNvPr id="13323" name="Line 16">
            <a:extLst>
              <a:ext uri="{FF2B5EF4-FFF2-40B4-BE49-F238E27FC236}">
                <a16:creationId xmlns:a16="http://schemas.microsoft.com/office/drawing/2014/main" id="{2970E6A9-2478-4FE3-851A-9EFAE4FE29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25213" y="1052513"/>
            <a:ext cx="938724" cy="274842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4" name="Line 18">
            <a:extLst>
              <a:ext uri="{FF2B5EF4-FFF2-40B4-BE49-F238E27FC236}">
                <a16:creationId xmlns:a16="http://schemas.microsoft.com/office/drawing/2014/main" id="{208F3D2A-B81B-4145-BB70-1F81FED563E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4188" y="1066800"/>
            <a:ext cx="910354" cy="21631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B152B4BA-8226-4113-A2B9-B6E72F3B3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626" y="4508553"/>
            <a:ext cx="2993897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A SHORT AND RAPID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QUESTIONNAIRE ON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THE DIFFERENT TOPICS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OF THE COURSE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(~5 min)</a:t>
            </a:r>
            <a:endParaRPr lang="fr-FR" altLang="it-IT" sz="1800" b="0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AutoShape 13">
            <a:extLst>
              <a:ext uri="{FF2B5EF4-FFF2-40B4-BE49-F238E27FC236}">
                <a16:creationId xmlns:a16="http://schemas.microsoft.com/office/drawing/2014/main" id="{6DF8670B-7D04-41DC-A772-0E136A8B754E}"/>
              </a:ext>
            </a:extLst>
          </p:cNvPr>
          <p:cNvSpPr>
            <a:spLocks noChangeArrowheads="1"/>
          </p:cNvSpPr>
          <p:nvPr/>
        </p:nvSpPr>
        <p:spPr bwMode="auto">
          <a:xfrm rot="17909372">
            <a:off x="2292652" y="3161211"/>
            <a:ext cx="240304" cy="848695"/>
          </a:xfrm>
          <a:prstGeom prst="downArrow">
            <a:avLst>
              <a:gd name="adj1" fmla="val 50000"/>
              <a:gd name="adj2" fmla="val 64781"/>
            </a:avLst>
          </a:prstGeom>
          <a:gradFill rotWithShape="1">
            <a:gsLst>
              <a:gs pos="0">
                <a:srgbClr val="0066FF"/>
              </a:gs>
              <a:gs pos="100000">
                <a:srgbClr val="48A13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2800"/>
          </a:p>
        </p:txBody>
      </p:sp>
      <p:sp>
        <p:nvSpPr>
          <p:cNvPr id="15" name="AutoShape 14">
            <a:extLst>
              <a:ext uri="{FF2B5EF4-FFF2-40B4-BE49-F238E27FC236}">
                <a16:creationId xmlns:a16="http://schemas.microsoft.com/office/drawing/2014/main" id="{3F2B0CB2-2F66-4CF2-8C1E-390EA116B49A}"/>
              </a:ext>
            </a:extLst>
          </p:cNvPr>
          <p:cNvSpPr>
            <a:spLocks noChangeArrowheads="1"/>
          </p:cNvSpPr>
          <p:nvPr/>
        </p:nvSpPr>
        <p:spPr bwMode="auto">
          <a:xfrm rot="3782511">
            <a:off x="6264921" y="3056300"/>
            <a:ext cx="228761" cy="829245"/>
          </a:xfrm>
          <a:prstGeom prst="downArrow">
            <a:avLst>
              <a:gd name="adj1" fmla="val 50000"/>
              <a:gd name="adj2" fmla="val 64781"/>
            </a:avLst>
          </a:prstGeom>
          <a:gradFill rotWithShape="1">
            <a:gsLst>
              <a:gs pos="0">
                <a:srgbClr val="0066FF"/>
              </a:gs>
              <a:gs pos="100000">
                <a:srgbClr val="48A13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2800"/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A33E6153-7723-411C-8BE4-88C0E440C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158" y="5952634"/>
            <a:ext cx="12506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008000"/>
                </a:solidFill>
                <a:latin typeface="Verdana" panose="020B0604030504040204" pitchFamily="34" charset="0"/>
              </a:rPr>
              <a:t>(8 PTS.)</a:t>
            </a:r>
            <a:endParaRPr lang="fr-FR" altLang="it-IT" sz="1800" dirty="0">
              <a:solidFill>
                <a:srgbClr val="008000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Text Box 10">
            <a:extLst>
              <a:ext uri="{FF2B5EF4-FFF2-40B4-BE49-F238E27FC236}">
                <a16:creationId xmlns:a16="http://schemas.microsoft.com/office/drawing/2014/main" id="{459C593E-5453-4434-A39B-47329A80D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3981" y="4948495"/>
            <a:ext cx="14141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008000"/>
                </a:solidFill>
                <a:latin typeface="Verdana" panose="020B0604030504040204" pitchFamily="34" charset="0"/>
              </a:rPr>
              <a:t>(14 PTS.)</a:t>
            </a:r>
            <a:endParaRPr lang="fr-FR" altLang="it-IT" sz="1800" dirty="0">
              <a:solidFill>
                <a:srgbClr val="008000"/>
              </a:solidFill>
              <a:latin typeface="Verdana" panose="020B0604030504040204" pitchFamily="34" charset="0"/>
            </a:endParaRP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F45543AE-79F1-4F1F-9615-7F791FDEE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548" y="6192268"/>
            <a:ext cx="14141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008000"/>
                </a:solidFill>
                <a:latin typeface="Verdana" panose="020B0604030504040204" pitchFamily="34" charset="0"/>
              </a:rPr>
              <a:t>(10 PTS.)</a:t>
            </a:r>
            <a:endParaRPr lang="fr-FR" altLang="it-IT" sz="1800" dirty="0">
              <a:solidFill>
                <a:srgbClr val="008000"/>
              </a:solidFill>
              <a:latin typeface="Verdana" panose="020B0604030504040204" pitchFamily="34" charset="0"/>
            </a:endParaRPr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1EBF9DDA-CD51-418F-BEA5-A42BF7BE1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9999" y="5292625"/>
            <a:ext cx="3231974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dirty="0">
                <a:solidFill>
                  <a:srgbClr val="008000"/>
                </a:solidFill>
                <a:latin typeface="Verdana" panose="020B0604030504040204" pitchFamily="34" charset="0"/>
              </a:rPr>
              <a:t>+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008000"/>
                </a:solidFill>
                <a:latin typeface="Verdana" panose="020B0604030504040204" pitchFamily="34" charset="0"/>
              </a:rPr>
              <a:t>1 BONUS POINT</a:t>
            </a:r>
            <a:endParaRPr lang="it-IT" altLang="it-IT" sz="1800" dirty="0">
              <a:latin typeface="Verdan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600" i="1" dirty="0">
                <a:latin typeface="Verdana" panose="020B0604030504040204" pitchFamily="34" charset="0"/>
              </a:rPr>
              <a:t>for an </a:t>
            </a:r>
            <a:r>
              <a:rPr lang="it-IT" altLang="it-IT" sz="1600" i="1" dirty="0" err="1">
                <a:latin typeface="Verdana" panose="020B0604030504040204" pitchFamily="34" charset="0"/>
              </a:rPr>
              <a:t>excellent</a:t>
            </a:r>
            <a:r>
              <a:rPr lang="it-IT" altLang="it-IT" sz="1600" i="1" dirty="0">
                <a:latin typeface="Verdana" panose="020B0604030504040204" pitchFamily="34" charset="0"/>
              </a:rPr>
              <a:t> and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600" i="1" dirty="0" err="1">
                <a:latin typeface="Verdana" panose="020B0604030504040204" pitchFamily="34" charset="0"/>
              </a:rPr>
              <a:t>well-detailed</a:t>
            </a:r>
            <a:r>
              <a:rPr lang="it-IT" altLang="it-IT" sz="1600" i="1" dirty="0">
                <a:latin typeface="Verdana" panose="020B0604030504040204" pitchFamily="34" charset="0"/>
              </a:rPr>
              <a:t> </a:t>
            </a:r>
            <a:r>
              <a:rPr lang="it-IT" altLang="it-IT" sz="1600" i="1" dirty="0" err="1">
                <a:latin typeface="Verdana" panose="020B0604030504040204" pitchFamily="34" charset="0"/>
              </a:rPr>
              <a:t>presentation</a:t>
            </a:r>
            <a:endParaRPr lang="fr-FR" altLang="it-IT" sz="1600" i="1" dirty="0">
              <a:latin typeface="Verdana" panose="020B060403050404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7D66BBD-CD11-4D9F-96B0-1B9176E7CA8F}"/>
              </a:ext>
            </a:extLst>
          </p:cNvPr>
          <p:cNvSpPr txBox="1"/>
          <p:nvPr/>
        </p:nvSpPr>
        <p:spPr>
          <a:xfrm>
            <a:off x="2418735" y="2094271"/>
            <a:ext cx="3307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8000"/>
                </a:solidFill>
              </a:rPr>
              <a:t>8 + 14 + 10       = ...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3F8F7D81-DD7B-4938-AECE-A4AF9A6C8AB7}"/>
              </a:ext>
            </a:extLst>
          </p:cNvPr>
          <p:cNvSpPr txBox="1"/>
          <p:nvPr/>
        </p:nvSpPr>
        <p:spPr>
          <a:xfrm>
            <a:off x="4326194" y="2099186"/>
            <a:ext cx="694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+ 1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F77FF75-A674-4400-82EE-B8602C6606BC}"/>
              </a:ext>
            </a:extLst>
          </p:cNvPr>
          <p:cNvSpPr txBox="1"/>
          <p:nvPr/>
        </p:nvSpPr>
        <p:spPr>
          <a:xfrm>
            <a:off x="2310581" y="2590799"/>
            <a:ext cx="4148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0" dirty="0">
                <a:solidFill>
                  <a:srgbClr val="008000"/>
                </a:solidFill>
              </a:rPr>
              <a:t>&gt; 30</a:t>
            </a:r>
            <a:r>
              <a:rPr lang="it-IT" b="0" dirty="0">
                <a:solidFill>
                  <a:srgbClr val="0000FF"/>
                </a:solidFill>
              </a:rPr>
              <a:t>           30 </a:t>
            </a:r>
            <a:r>
              <a:rPr lang="it-IT" b="0" dirty="0" err="1">
                <a:solidFill>
                  <a:srgbClr val="0000FF"/>
                </a:solidFill>
              </a:rPr>
              <a:t>cum</a:t>
            </a:r>
            <a:r>
              <a:rPr lang="it-IT" b="0" dirty="0">
                <a:solidFill>
                  <a:srgbClr val="0000FF"/>
                </a:solidFill>
              </a:rPr>
              <a:t> laude</a:t>
            </a:r>
          </a:p>
        </p:txBody>
      </p:sp>
      <p:sp>
        <p:nvSpPr>
          <p:cNvPr id="24" name="AutoShape 13">
            <a:extLst>
              <a:ext uri="{FF2B5EF4-FFF2-40B4-BE49-F238E27FC236}">
                <a16:creationId xmlns:a16="http://schemas.microsoft.com/office/drawing/2014/main" id="{57AE9197-547F-49D3-B21C-2549C03F095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553006" y="2476374"/>
            <a:ext cx="199820" cy="776283"/>
          </a:xfrm>
          <a:prstGeom prst="downArrow">
            <a:avLst>
              <a:gd name="adj1" fmla="val 50000"/>
              <a:gd name="adj2" fmla="val 64781"/>
            </a:avLst>
          </a:prstGeom>
          <a:gradFill rotWithShape="1">
            <a:gsLst>
              <a:gs pos="0">
                <a:srgbClr val="0066FF"/>
              </a:gs>
              <a:gs pos="100000">
                <a:srgbClr val="48A13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it-IT" altLang="it-IT" sz="28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F0B29BB-4FBF-4BC7-A8D0-185C222D742D}"/>
              </a:ext>
            </a:extLst>
          </p:cNvPr>
          <p:cNvSpPr txBox="1"/>
          <p:nvPr/>
        </p:nvSpPr>
        <p:spPr>
          <a:xfrm>
            <a:off x="1061883" y="3554361"/>
            <a:ext cx="7133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Where</a:t>
            </a:r>
            <a:r>
              <a:rPr lang="it-IT" dirty="0"/>
              <a:t> can I </a:t>
            </a:r>
            <a:r>
              <a:rPr lang="it-IT" dirty="0" err="1"/>
              <a:t>find</a:t>
            </a:r>
            <a:r>
              <a:rPr lang="it-IT" dirty="0"/>
              <a:t> </a:t>
            </a:r>
            <a:r>
              <a:rPr lang="it-IT" dirty="0" err="1"/>
              <a:t>materials</a:t>
            </a:r>
            <a:r>
              <a:rPr lang="it-IT" dirty="0"/>
              <a:t> for </a:t>
            </a:r>
            <a:r>
              <a:rPr lang="it-IT" dirty="0" err="1"/>
              <a:t>my</a:t>
            </a:r>
            <a:r>
              <a:rPr lang="it-IT" dirty="0"/>
              <a:t> paper?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A66E0BA-30CA-420E-BB6D-D01B753FB71A}"/>
              </a:ext>
            </a:extLst>
          </p:cNvPr>
          <p:cNvSpPr txBox="1"/>
          <p:nvPr/>
        </p:nvSpPr>
        <p:spPr>
          <a:xfrm>
            <a:off x="163482" y="4126548"/>
            <a:ext cx="912313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it-IT" sz="2000" dirty="0">
                <a:solidFill>
                  <a:srgbClr val="0000FF"/>
                </a:solidFill>
              </a:rPr>
              <a:t>Laser Focus World </a:t>
            </a:r>
            <a:r>
              <a:rPr lang="it-IT" sz="2000" dirty="0">
                <a:solidFill>
                  <a:srgbClr val="FF0000"/>
                </a:solidFill>
              </a:rPr>
              <a:t>(https://www.laserfocusworld.com/)</a:t>
            </a:r>
          </a:p>
          <a:p>
            <a:pPr marL="342900" indent="-342900">
              <a:buFontTx/>
              <a:buChar char="-"/>
            </a:pPr>
            <a:r>
              <a:rPr lang="it-IT" sz="2000" dirty="0" err="1">
                <a:solidFill>
                  <a:srgbClr val="0000FF"/>
                </a:solidFill>
              </a:rPr>
              <a:t>Photonics</a:t>
            </a:r>
            <a:r>
              <a:rPr lang="it-IT" sz="2000" dirty="0">
                <a:solidFill>
                  <a:srgbClr val="0000FF"/>
                </a:solidFill>
              </a:rPr>
              <a:t> </a:t>
            </a:r>
            <a:r>
              <a:rPr lang="it-IT" sz="2000" dirty="0" err="1">
                <a:solidFill>
                  <a:srgbClr val="0000FF"/>
                </a:solidFill>
              </a:rPr>
              <a:t>Spectra</a:t>
            </a:r>
            <a:r>
              <a:rPr lang="it-IT" sz="2000" dirty="0">
                <a:solidFill>
                  <a:srgbClr val="0000FF"/>
                </a:solidFill>
              </a:rPr>
              <a:t> </a:t>
            </a:r>
            <a:r>
              <a:rPr lang="it-IT" sz="2000" dirty="0">
                <a:solidFill>
                  <a:srgbClr val="FF0000"/>
                </a:solidFill>
              </a:rPr>
              <a:t>(https://www.photonics.com/Photonics_Spectra/p5)</a:t>
            </a:r>
          </a:p>
          <a:p>
            <a:pPr marL="342900" indent="-342900">
              <a:buFontTx/>
              <a:buChar char="-"/>
            </a:pPr>
            <a:r>
              <a:rPr lang="it-IT" sz="2000" dirty="0">
                <a:solidFill>
                  <a:srgbClr val="0000FF"/>
                </a:solidFill>
              </a:rPr>
              <a:t>LED </a:t>
            </a:r>
            <a:r>
              <a:rPr lang="it-IT" sz="2000" dirty="0" err="1">
                <a:solidFill>
                  <a:srgbClr val="0000FF"/>
                </a:solidFill>
              </a:rPr>
              <a:t>materials</a:t>
            </a:r>
            <a:r>
              <a:rPr lang="it-IT" sz="2000" dirty="0">
                <a:solidFill>
                  <a:srgbClr val="FF0000"/>
                </a:solidFill>
              </a:rPr>
              <a:t> </a:t>
            </a:r>
            <a:r>
              <a:rPr lang="it-IT" sz="2000" u="sng" dirty="0">
                <a:solidFill>
                  <a:srgbClr val="FF0000"/>
                </a:solidFill>
              </a:rPr>
              <a:t>(</a:t>
            </a:r>
            <a:r>
              <a:rPr lang="it-IT" sz="2000" dirty="0">
                <a:solidFill>
                  <a:srgbClr val="FF0000"/>
                </a:solidFill>
              </a:rPr>
              <a:t>https://www.ledsmagazine.com</a:t>
            </a:r>
            <a:r>
              <a:rPr lang="it-IT" sz="2000" u="sng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it-IT" sz="2000" u="sng" dirty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it-IT" sz="2000" dirty="0">
                <a:solidFill>
                  <a:srgbClr val="0000FF"/>
                </a:solidFill>
              </a:rPr>
              <a:t>Electro </a:t>
            </a:r>
            <a:r>
              <a:rPr lang="it-IT" sz="2000" dirty="0" err="1">
                <a:solidFill>
                  <a:srgbClr val="0000FF"/>
                </a:solidFill>
              </a:rPr>
              <a:t>Optics</a:t>
            </a:r>
            <a:r>
              <a:rPr lang="it-IT" sz="2000" dirty="0">
                <a:solidFill>
                  <a:srgbClr val="FF0000"/>
                </a:solidFill>
              </a:rPr>
              <a:t> https://www.electrooptics.com/features)</a:t>
            </a:r>
          </a:p>
          <a:p>
            <a:pPr marL="342900" indent="-342900">
              <a:buFontTx/>
              <a:buChar char="-"/>
            </a:pPr>
            <a:r>
              <a:rPr lang="it-IT" sz="2000" dirty="0" err="1">
                <a:solidFill>
                  <a:srgbClr val="0000FF"/>
                </a:solidFill>
              </a:rPr>
              <a:t>Semiconductor</a:t>
            </a:r>
            <a:r>
              <a:rPr lang="it-IT" sz="2000" dirty="0">
                <a:solidFill>
                  <a:srgbClr val="0000FF"/>
                </a:solidFill>
              </a:rPr>
              <a:t> Today</a:t>
            </a:r>
            <a:r>
              <a:rPr lang="it-IT" sz="2000" dirty="0">
                <a:solidFill>
                  <a:srgbClr val="FF0000"/>
                </a:solidFill>
              </a:rPr>
              <a:t> (http://www.semiconductor-today.com/)</a:t>
            </a:r>
          </a:p>
          <a:p>
            <a:pPr marL="342900" indent="-342900">
              <a:buFontTx/>
              <a:buChar char="-"/>
            </a:pPr>
            <a:r>
              <a:rPr lang="it-IT" sz="2000" dirty="0">
                <a:solidFill>
                  <a:srgbClr val="0000FF"/>
                </a:solidFill>
              </a:rPr>
              <a:t>Compound </a:t>
            </a:r>
            <a:r>
              <a:rPr lang="it-IT" sz="2000" dirty="0" err="1">
                <a:solidFill>
                  <a:srgbClr val="0000FF"/>
                </a:solidFill>
              </a:rPr>
              <a:t>Semiconductors</a:t>
            </a:r>
            <a:r>
              <a:rPr lang="it-IT" sz="1800" dirty="0">
                <a:solidFill>
                  <a:srgbClr val="0000FF"/>
                </a:solidFill>
              </a:rPr>
              <a:t> </a:t>
            </a:r>
            <a:r>
              <a:rPr lang="it-IT" sz="1800" dirty="0">
                <a:solidFill>
                  <a:srgbClr val="FF0000"/>
                </a:solidFill>
              </a:rPr>
              <a:t>(https://compoundsemiconductor.net/home)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3047F99A-18B4-41C0-BCD1-3DE94A27D34B}"/>
              </a:ext>
            </a:extLst>
          </p:cNvPr>
          <p:cNvSpPr/>
          <p:nvPr/>
        </p:nvSpPr>
        <p:spPr bwMode="auto">
          <a:xfrm>
            <a:off x="6075337" y="3983065"/>
            <a:ext cx="3068664" cy="2237854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89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"/>
                                        <p:tgtEl>
                                          <p:spTgt spid="289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9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9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9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9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9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9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9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9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89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89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897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89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897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897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89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89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89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289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289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289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89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289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2898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7.40741E-7 L -0.33698 -0.41458 " pathEditMode="relative" rAng="0" ptsTypes="AA">
                                      <p:cBhvr>
                                        <p:cTn id="228" dur="1000" fill="hold"/>
                                        <p:tgtEl>
                                          <p:spTgt spid="2898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58" y="-2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798" grpId="0"/>
      <p:bldP spid="289798" grpId="1"/>
      <p:bldP spid="289799" grpId="0"/>
      <p:bldP spid="289799" grpId="1"/>
      <p:bldP spid="289802" grpId="0"/>
      <p:bldP spid="289802" grpId="1"/>
      <p:bldP spid="289803" grpId="0"/>
      <p:bldP spid="289803" grpId="1"/>
      <p:bldP spid="289805" grpId="0" animBg="1"/>
      <p:bldP spid="289806" grpId="0" animBg="1"/>
      <p:bldP spid="13323" grpId="0" animBg="1"/>
      <p:bldP spid="13323" grpId="1" animBg="1"/>
      <p:bldP spid="13324" grpId="0" animBg="1"/>
      <p:bldP spid="13324" grpId="1" animBg="1"/>
      <p:bldP spid="13" grpId="0"/>
      <p:bldP spid="13" grpId="1"/>
      <p:bldP spid="14" grpId="0" animBg="1"/>
      <p:bldP spid="15" grpId="0" animBg="1"/>
      <p:bldP spid="16" grpId="0"/>
      <p:bldP spid="16" grpId="1"/>
      <p:bldP spid="17" grpId="0"/>
      <p:bldP spid="17" grpId="1"/>
      <p:bldP spid="19" grpId="0"/>
      <p:bldP spid="19" grpId="1"/>
      <p:bldP spid="20" grpId="0"/>
      <p:bldP spid="20" grpId="1"/>
      <p:bldP spid="2" grpId="0"/>
      <p:bldP spid="2" grpId="1"/>
      <p:bldP spid="22" grpId="0"/>
      <p:bldP spid="22" grpId="1"/>
      <p:bldP spid="23" grpId="0"/>
      <p:bldP spid="23" grpId="1"/>
      <p:bldP spid="24" grpId="0" animBg="1"/>
      <p:bldP spid="3" grpId="0"/>
      <p:bldP spid="4" grpId="0"/>
      <p:bldP spid="6" grpId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>
            <a:extLst>
              <a:ext uri="{FF2B5EF4-FFF2-40B4-BE49-F238E27FC236}">
                <a16:creationId xmlns:a16="http://schemas.microsoft.com/office/drawing/2014/main" id="{C5523DC7-E428-4D44-9968-D2E8D84FEF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dirty="0" err="1">
                <a:solidFill>
                  <a:srgbClr val="E9463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Suggested</a:t>
            </a:r>
            <a:r>
              <a:rPr lang="it-IT" altLang="it-IT" dirty="0">
                <a:solidFill>
                  <a:srgbClr val="E9463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texts…</a:t>
            </a:r>
            <a:endParaRPr lang="fr-FR" altLang="it-IT" dirty="0">
              <a:solidFill>
                <a:srgbClr val="E94635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2B1F94F1-8E05-4194-8897-ED7FEA58D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8" y="1298039"/>
            <a:ext cx="9050337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 </a:t>
            </a:r>
            <a:r>
              <a:rPr lang="it-IT" altLang="it-IT" sz="1600" i="1" dirty="0">
                <a:solidFill>
                  <a:schemeClr val="folHlink"/>
                </a:solidFill>
                <a:latin typeface="Verdana" panose="020B0604030504040204" pitchFamily="34" charset="0"/>
              </a:rPr>
              <a:t>Notes</a:t>
            </a: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 and </a:t>
            </a:r>
            <a:r>
              <a:rPr lang="it-IT" altLang="it-IT" sz="1600" i="1" dirty="0" err="1">
                <a:solidFill>
                  <a:schemeClr val="folHlink"/>
                </a:solidFill>
                <a:latin typeface="Verdana" panose="020B0604030504040204" pitchFamily="34" charset="0"/>
              </a:rPr>
              <a:t>teaching</a:t>
            </a:r>
            <a:r>
              <a:rPr lang="it-IT" altLang="it-IT" sz="1600" i="1" dirty="0">
                <a:solidFill>
                  <a:schemeClr val="folHlink"/>
                </a:solidFill>
                <a:latin typeface="Verdana" panose="020B0604030504040204" pitchFamily="34" charset="0"/>
              </a:rPr>
              <a:t> </a:t>
            </a:r>
            <a:r>
              <a:rPr lang="it-IT" altLang="it-IT" sz="1600" i="1" dirty="0" err="1">
                <a:solidFill>
                  <a:schemeClr val="folHlink"/>
                </a:solidFill>
                <a:latin typeface="Verdana" panose="020B0604030504040204" pitchFamily="34" charset="0"/>
              </a:rPr>
              <a:t>materials</a:t>
            </a: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 </a:t>
            </a:r>
            <a:r>
              <a:rPr lang="it-IT" altLang="it-IT" sz="1600" b="0" dirty="0" err="1">
                <a:solidFill>
                  <a:schemeClr val="folHlink"/>
                </a:solidFill>
                <a:latin typeface="Verdana" panose="020B0604030504040204" pitchFamily="34" charset="0"/>
              </a:rPr>
              <a:t>provided</a:t>
            </a: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 by the </a:t>
            </a:r>
            <a:r>
              <a:rPr lang="it-IT" altLang="it-IT" sz="1600" b="0" dirty="0" err="1">
                <a:solidFill>
                  <a:schemeClr val="folHlink"/>
                </a:solidFill>
                <a:latin typeface="Verdana" panose="020B0604030504040204" pitchFamily="34" charset="0"/>
              </a:rPr>
              <a:t>teacher</a:t>
            </a:r>
            <a:endParaRPr lang="it-IT" altLang="it-IT" sz="1600" b="0" dirty="0">
              <a:solidFill>
                <a:schemeClr val="folHlink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None/>
            </a:pP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  (</a:t>
            </a:r>
            <a:r>
              <a:rPr lang="it-IT" altLang="it-IT" sz="1600" b="0" dirty="0">
                <a:solidFill>
                  <a:srgbClr val="0000FF"/>
                </a:solidFill>
                <a:latin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http://www.dieet.unipa.it/</a:t>
            </a:r>
            <a:r>
              <a:rPr lang="it-IT" altLang="it-IT" sz="1600" b="0" dirty="0" err="1">
                <a:solidFill>
                  <a:srgbClr val="0000FF"/>
                </a:solidFill>
                <a:latin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tfl</a:t>
            </a:r>
            <a:r>
              <a:rPr lang="it-IT" altLang="it-IT" sz="1600" b="0" dirty="0">
                <a:solidFill>
                  <a:srgbClr val="0000FF"/>
                </a:solidFill>
                <a:latin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/teaching%20material.html</a:t>
            </a: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)</a:t>
            </a:r>
            <a:endParaRPr lang="it-IT" altLang="it-IT" sz="1600" dirty="0">
              <a:solidFill>
                <a:schemeClr val="folHlink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r>
              <a:rPr lang="en-GB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 J. Singh: Semiconductor Optoelectronics</a:t>
            </a:r>
            <a:r>
              <a:rPr lang="it-IT" altLang="it-IT" sz="1600" b="0" dirty="0">
                <a:solidFill>
                  <a:schemeClr val="folHlink"/>
                </a:solidFill>
              </a:rPr>
              <a:t>, </a:t>
            </a:r>
            <a:r>
              <a:rPr lang="en-GB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: Physics and technology,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				            Mc-Graw-Hill, Inc. (1995)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r>
              <a:rPr lang="en-GB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 S. M. Sze, M. K. Lee: Semiconductor Devices. Physics and Technology (3rd edition),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		        John Wiley &amp; Sons, Inc. (2012)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-"/>
            </a:pP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 E. F. Schubert: Light-</a:t>
            </a:r>
            <a:r>
              <a:rPr lang="it-IT" altLang="it-IT" sz="1600" b="0" dirty="0" err="1">
                <a:solidFill>
                  <a:schemeClr val="folHlink"/>
                </a:solidFill>
                <a:latin typeface="Verdana" panose="020B0604030504040204" pitchFamily="34" charset="0"/>
              </a:rPr>
              <a:t>Emitting</a:t>
            </a: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 </a:t>
            </a:r>
            <a:r>
              <a:rPr lang="it-IT" altLang="it-IT" sz="1600" b="0" dirty="0" err="1">
                <a:solidFill>
                  <a:schemeClr val="folHlink"/>
                </a:solidFill>
                <a:latin typeface="Verdana" panose="020B0604030504040204" pitchFamily="34" charset="0"/>
              </a:rPr>
              <a:t>Diodes</a:t>
            </a: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 (2nd </a:t>
            </a:r>
            <a:r>
              <a:rPr lang="it-IT" altLang="it-IT" sz="1600" b="0" dirty="0" err="1">
                <a:solidFill>
                  <a:schemeClr val="folHlink"/>
                </a:solidFill>
                <a:latin typeface="Verdana" panose="020B0604030504040204" pitchFamily="34" charset="0"/>
              </a:rPr>
              <a:t>edition</a:t>
            </a: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), Cambridge </a:t>
            </a:r>
            <a:r>
              <a:rPr lang="it-IT" altLang="it-IT" sz="1600" b="0" dirty="0" err="1">
                <a:solidFill>
                  <a:schemeClr val="folHlink"/>
                </a:solidFill>
                <a:latin typeface="Verdana" panose="020B0604030504040204" pitchFamily="34" charset="0"/>
              </a:rPr>
              <a:t>Univ</a:t>
            </a: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. Press (2006)</a:t>
            </a:r>
            <a:br>
              <a:rPr lang="it-IT" altLang="it-IT" sz="1600" dirty="0">
                <a:solidFill>
                  <a:schemeClr val="folHlink"/>
                </a:solidFill>
                <a:latin typeface="Verdana" panose="020B0604030504040204" pitchFamily="34" charset="0"/>
              </a:rPr>
            </a:b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- D. </a:t>
            </a:r>
            <a:r>
              <a:rPr lang="it-IT" altLang="it-IT" sz="1600" b="0" dirty="0" err="1">
                <a:solidFill>
                  <a:schemeClr val="folHlink"/>
                </a:solidFill>
                <a:latin typeface="Verdana" panose="020B0604030504040204" pitchFamily="34" charset="0"/>
              </a:rPr>
              <a:t>Sands</a:t>
            </a: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: </a:t>
            </a:r>
            <a:r>
              <a:rPr lang="it-IT" altLang="it-IT" sz="1600" b="0" dirty="0" err="1">
                <a:solidFill>
                  <a:schemeClr val="folHlink"/>
                </a:solidFill>
                <a:latin typeface="Verdana" panose="020B0604030504040204" pitchFamily="34" charset="0"/>
              </a:rPr>
              <a:t>Diode</a:t>
            </a: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 </a:t>
            </a:r>
            <a:r>
              <a:rPr lang="it-IT" altLang="it-IT" sz="1600" b="0" dirty="0" err="1">
                <a:solidFill>
                  <a:schemeClr val="folHlink"/>
                </a:solidFill>
                <a:latin typeface="Verdana" panose="020B0604030504040204" pitchFamily="34" charset="0"/>
              </a:rPr>
              <a:t>lasers</a:t>
            </a: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, </a:t>
            </a:r>
            <a:r>
              <a:rPr lang="it-IT" altLang="it-IT" sz="1600" b="0" dirty="0" err="1">
                <a:solidFill>
                  <a:schemeClr val="folHlink"/>
                </a:solidFill>
                <a:latin typeface="Verdana" panose="020B0604030504040204" pitchFamily="34" charset="0"/>
              </a:rPr>
              <a:t>IoP</a:t>
            </a:r>
            <a:r>
              <a:rPr lang="it-IT" altLang="it-IT" sz="1600" b="0" dirty="0">
                <a:solidFill>
                  <a:schemeClr val="folHlink"/>
                </a:solidFill>
                <a:latin typeface="Verdana" panose="020B0604030504040204" pitchFamily="34" charset="0"/>
              </a:rPr>
              <a:t> Publishing (2005)</a:t>
            </a:r>
            <a:r>
              <a:rPr lang="it-IT" altLang="it-IT" sz="1600" dirty="0">
                <a:latin typeface="Verdana" panose="020B0604030504040204" pitchFamily="34" charset="0"/>
              </a:rPr>
              <a:t>  </a:t>
            </a:r>
            <a:endParaRPr lang="fr-FR" altLang="it-IT" sz="1600" dirty="0">
              <a:latin typeface="Verdana" panose="020B0604030504040204" pitchFamily="34" charset="0"/>
            </a:endParaRPr>
          </a:p>
        </p:txBody>
      </p:sp>
      <p:sp>
        <p:nvSpPr>
          <p:cNvPr id="292868" name="Rectangle 4">
            <a:extLst>
              <a:ext uri="{FF2B5EF4-FFF2-40B4-BE49-F238E27FC236}">
                <a16:creationId xmlns:a16="http://schemas.microsoft.com/office/drawing/2014/main" id="{ED0E425E-781D-48C8-B3F3-429B4C3D0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7608" y="885609"/>
            <a:ext cx="8229600" cy="11398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b="0" dirty="0">
                <a:solidFill>
                  <a:srgbClr val="E9463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… and </a:t>
            </a:r>
            <a:r>
              <a:rPr lang="it-IT" altLang="it-IT" b="0" dirty="0" err="1">
                <a:solidFill>
                  <a:srgbClr val="E9463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tested</a:t>
            </a:r>
            <a:r>
              <a:rPr lang="it-IT" altLang="it-IT" b="0" dirty="0">
                <a:solidFill>
                  <a:srgbClr val="E9463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altLang="it-IT" b="0" dirty="0" err="1">
                <a:solidFill>
                  <a:srgbClr val="E9463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suggestions</a:t>
            </a:r>
            <a:endParaRPr lang="fr-FR" altLang="it-IT" b="0" dirty="0">
              <a:solidFill>
                <a:srgbClr val="E94635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92869" name="Text Box 5">
            <a:extLst>
              <a:ext uri="{FF2B5EF4-FFF2-40B4-BE49-F238E27FC236}">
                <a16:creationId xmlns:a16="http://schemas.microsoft.com/office/drawing/2014/main" id="{6EE949FC-289A-4D70-BB05-17651906E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8" y="4788675"/>
            <a:ext cx="595002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en-US" altLang="it-IT" sz="1800" b="0" dirty="0">
                <a:solidFill>
                  <a:srgbClr val="FF6600"/>
                </a:solidFill>
                <a:latin typeface="Verdana" panose="020B0604030504040204" pitchFamily="34" charset="0"/>
              </a:rPr>
              <a:t> study and work in groups: exchange opinions !!</a:t>
            </a:r>
            <a:endParaRPr lang="fr-FR" altLang="it-IT" sz="1800" b="0" dirty="0">
              <a:solidFill>
                <a:srgbClr val="FF6600"/>
              </a:solidFill>
              <a:latin typeface="Verdana" panose="020B0604030504040204" pitchFamily="34" charset="0"/>
            </a:endParaRPr>
          </a:p>
        </p:txBody>
      </p:sp>
      <p:sp>
        <p:nvSpPr>
          <p:cNvPr id="292870" name="Text Box 6">
            <a:extLst>
              <a:ext uri="{FF2B5EF4-FFF2-40B4-BE49-F238E27FC236}">
                <a16:creationId xmlns:a16="http://schemas.microsoft.com/office/drawing/2014/main" id="{CD9AADA4-6845-43B9-98A7-92E48C613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8" y="5279371"/>
            <a:ext cx="83314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it-IT" altLang="it-IT" sz="1800" b="0" dirty="0">
                <a:solidFill>
                  <a:srgbClr val="0000FF"/>
                </a:solidFill>
                <a:latin typeface="Verdana" panose="020B0604030504040204" pitchFamily="34" charset="0"/>
              </a:rPr>
              <a:t> </a:t>
            </a:r>
            <a:r>
              <a:rPr lang="en-US" altLang="it-IT" sz="1800" b="0" dirty="0">
                <a:solidFill>
                  <a:srgbClr val="0000FF"/>
                </a:solidFill>
                <a:latin typeface="Verdana" panose="020B0604030504040204" pitchFamily="34" charset="0"/>
              </a:rPr>
              <a:t>try to work more in the classroom than at home: </a:t>
            </a:r>
          </a:p>
          <a:p>
            <a:pPr eaLnBrk="1" hangingPunct="1">
              <a:spcBef>
                <a:spcPct val="0"/>
              </a:spcBef>
              <a:buClrTx/>
              <a:buNone/>
            </a:pPr>
            <a:r>
              <a:rPr lang="en-US" altLang="it-IT" sz="1800" b="0" dirty="0">
                <a:solidFill>
                  <a:srgbClr val="0066FF"/>
                </a:solidFill>
                <a:latin typeface="Verdana" panose="020B0604030504040204" pitchFamily="34" charset="0"/>
              </a:rPr>
              <a:t>  </a:t>
            </a:r>
            <a:r>
              <a:rPr lang="en-US" altLang="it-IT" sz="1800" b="0" dirty="0">
                <a:solidFill>
                  <a:srgbClr val="0000FF"/>
                </a:solidFill>
                <a:latin typeface="Verdana" panose="020B0604030504040204" pitchFamily="34" charset="0"/>
              </a:rPr>
              <a:t>sometimes it is hard not to yawn but try to use efficiently your time</a:t>
            </a:r>
            <a:endParaRPr lang="it-IT" altLang="it-IT" sz="1800" b="0" dirty="0">
              <a:solidFill>
                <a:srgbClr val="0000FF"/>
              </a:solidFill>
              <a:latin typeface="Verdana" panose="020B0604030504040204" pitchFamily="34" charset="0"/>
            </a:endParaRPr>
          </a:p>
        </p:txBody>
      </p:sp>
      <p:sp>
        <p:nvSpPr>
          <p:cNvPr id="292871" name="Text Box 7">
            <a:extLst>
              <a:ext uri="{FF2B5EF4-FFF2-40B4-BE49-F238E27FC236}">
                <a16:creationId xmlns:a16="http://schemas.microsoft.com/office/drawing/2014/main" id="{614D40FE-ABA6-4B0A-84A5-0FEE04EB3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8" y="5957770"/>
            <a:ext cx="757771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it-IT" altLang="it-IT" sz="1800" b="0" dirty="0">
                <a:solidFill>
                  <a:srgbClr val="CC0066"/>
                </a:solidFill>
                <a:latin typeface="Verdana" panose="020B0604030504040204" pitchFamily="34" charset="0"/>
              </a:rPr>
              <a:t> </a:t>
            </a:r>
            <a:r>
              <a:rPr lang="en-US" altLang="it-IT" sz="1800" b="0" dirty="0">
                <a:solidFill>
                  <a:srgbClr val="CC0066"/>
                </a:solidFill>
                <a:latin typeface="Verdana" panose="020B0604030504040204" pitchFamily="34" charset="0"/>
              </a:rPr>
              <a:t>do not leave gaps in your preparation </a:t>
            </a:r>
          </a:p>
          <a:p>
            <a:pPr eaLnBrk="1" hangingPunct="1">
              <a:spcBef>
                <a:spcPct val="0"/>
              </a:spcBef>
              <a:buClrTx/>
              <a:buNone/>
            </a:pPr>
            <a:r>
              <a:rPr lang="en-US" altLang="it-IT" sz="1800" b="0" dirty="0">
                <a:solidFill>
                  <a:srgbClr val="CC0066"/>
                </a:solidFill>
                <a:latin typeface="Verdana" panose="020B0604030504040204" pitchFamily="34" charset="0"/>
              </a:rPr>
              <a:t>  (means: do not omit to study "unpleasant" or complex topics)</a:t>
            </a:r>
            <a:endParaRPr lang="fr-FR" altLang="it-IT" sz="1800" b="0" i="1" dirty="0">
              <a:solidFill>
                <a:srgbClr val="CC0066"/>
              </a:solidFill>
              <a:latin typeface="Verdana" panose="020B0604030504040204" pitchFamily="34" charset="0"/>
            </a:endParaRPr>
          </a:p>
        </p:txBody>
      </p:sp>
      <p:sp>
        <p:nvSpPr>
          <p:cNvPr id="292873" name="Text Box 9">
            <a:extLst>
              <a:ext uri="{FF2B5EF4-FFF2-40B4-BE49-F238E27FC236}">
                <a16:creationId xmlns:a16="http://schemas.microsoft.com/office/drawing/2014/main" id="{895DBF45-0119-40F2-8979-64A3C8CA6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4090988"/>
            <a:ext cx="878561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CC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it-IT" altLang="it-IT" sz="1800" b="0" dirty="0">
                <a:solidFill>
                  <a:srgbClr val="008000"/>
                </a:solidFill>
                <a:latin typeface="Verdana" panose="020B0604030504040204" pitchFamily="34" charset="0"/>
              </a:rPr>
              <a:t> </a:t>
            </a:r>
            <a:r>
              <a:rPr lang="en-US" altLang="it-IT" sz="1800" b="0" dirty="0">
                <a:solidFill>
                  <a:srgbClr val="008000"/>
                </a:solidFill>
                <a:latin typeface="Verdana" panose="020B0604030504040204" pitchFamily="34" charset="0"/>
              </a:rPr>
              <a:t>don't take too many notes (you have teaching materials) but follow the </a:t>
            </a:r>
          </a:p>
          <a:p>
            <a:pPr eaLnBrk="1" hangingPunct="1">
              <a:spcBef>
                <a:spcPct val="0"/>
              </a:spcBef>
              <a:buClrTx/>
              <a:buNone/>
            </a:pPr>
            <a:r>
              <a:rPr lang="en-US" altLang="it-IT" sz="1800" b="0" dirty="0">
                <a:solidFill>
                  <a:srgbClr val="008000"/>
                </a:solidFill>
                <a:latin typeface="Verdana" panose="020B0604030504040204" pitchFamily="34" charset="0"/>
              </a:rPr>
              <a:t>   lessons carefully</a:t>
            </a:r>
            <a:endParaRPr lang="fr-FR" altLang="it-IT" sz="1800" b="0" dirty="0">
              <a:solidFill>
                <a:srgbClr val="008000"/>
              </a:solidFill>
              <a:latin typeface="Verdana" panose="020B060403050404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F01EB96-69C0-4F79-BE14-B35FE63CB2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66" y="4480630"/>
            <a:ext cx="1404210" cy="104677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CCC2526-4A4F-4324-B537-A1F04181F7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799" y="4486274"/>
            <a:ext cx="1419709" cy="1045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.00092 C -0.01771 -0.01042 -0.07864 -0.02107 -0.09982 -0.02107 C -0.23489 -0.02107 -0.37396 0.15208 -0.37396 0.32569 C -0.37396 0.23796 -0.4434 0.15208 -0.50903 0.15208 C -0.5783 0.15208 -0.6441 0.23935 -0.6441 0.32569 C -0.6441 0.28241 -0.67882 0.23796 -0.71354 0.23796 C -0.74809 0.23796 -0.78298 0.28079 -0.78298 0.32569 C -0.78298 0.30301 -0.80017 0.28241 -0.81771 0.28241 C -0.83507 0.28241 -0.85243 0.30463 -0.85243 0.32569 C -0.85243 0.31412 -0.86146 0.30301 -0.86979 0.30301 C -0.87413 0.30301 -0.88732 0.31435 -0.88732 0.32569 C -0.88732 0.31991 -0.89167 0.31412 -0.89635 0.31412 C -0.89635 0.31296 -0.90521 0.31967 -0.90521 0.32569 C -0.90521 0.32245 -0.90521 0.31991 -0.90989 0.31991 C -0.90989 0.32129 -0.91441 0.32268 -0.91441 0.32569 C -0.91441 0.32384 -0.91441 0.32245 -0.91441 0.32129 C -0.91892 0.32129 -0.91892 0.32245 -0.91892 0.32384 C -0.92344 0.32384 -0.92344 0.32268 -0.92344 0.32129 C -0.9276 0.32129 -0.9276 0.32245 -0.9276 0.32384 " pathEditMode="relative" rAng="0" ptsTypes="AAAAAAAAAAAAAAAAAAA">
                                      <p:cBhvr>
                                        <p:cTn id="45" dur="2000" fill="hold"/>
                                        <p:tgtEl>
                                          <p:spTgt spid="2928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389" y="1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92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92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92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92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8" grpId="0"/>
      <p:bldP spid="292869" grpId="0" autoUpdateAnimBg="0"/>
      <p:bldP spid="292870" grpId="0" autoUpdateAnimBg="0"/>
      <p:bldP spid="292871" grpId="0" autoUpdateAnimBg="0"/>
      <p:bldP spid="29287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>
            <a:extLst>
              <a:ext uri="{FF2B5EF4-FFF2-40B4-BE49-F238E27FC236}">
                <a16:creationId xmlns:a16="http://schemas.microsoft.com/office/drawing/2014/main" id="{77480BC3-4E25-4917-9372-989C59DB0A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254125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sz="2000" dirty="0"/>
              <a:t>Courses</a:t>
            </a:r>
          </a:p>
          <a:p>
            <a:pPr lvl="1" eaLnBrk="1" hangingPunct="1">
              <a:defRPr/>
            </a:pPr>
            <a:r>
              <a:rPr lang="it-IT" altLang="it-IT" sz="1800" b="1" dirty="0"/>
              <a:t>Electronic Devices</a:t>
            </a:r>
          </a:p>
          <a:p>
            <a:pPr lvl="1" eaLnBrk="1" hangingPunct="1">
              <a:defRPr/>
            </a:pPr>
            <a:r>
              <a:rPr lang="it-IT" altLang="it-IT" sz="1800" b="1" dirty="0" err="1"/>
              <a:t>Physics</a:t>
            </a:r>
            <a:endParaRPr lang="it-IT" altLang="it-IT" sz="1800" b="1" dirty="0"/>
          </a:p>
          <a:p>
            <a:pPr lvl="1" eaLnBrk="1" hangingPunct="1">
              <a:defRPr/>
            </a:pPr>
            <a:r>
              <a:rPr lang="it-IT" altLang="it-IT" sz="1800" b="1" dirty="0"/>
              <a:t>Electronics</a:t>
            </a:r>
            <a:endParaRPr lang="it-IT" altLang="it-IT" sz="1800" b="1" i="1" dirty="0"/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endParaRPr lang="it-IT" altLang="it-IT" sz="1800" i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it-IT" altLang="it-IT" sz="1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fr-FR" altLang="it-IT" sz="1800" dirty="0"/>
          </a:p>
        </p:txBody>
      </p:sp>
      <p:sp>
        <p:nvSpPr>
          <p:cNvPr id="294915" name="Rectangle 3">
            <a:extLst>
              <a:ext uri="{FF2B5EF4-FFF2-40B4-BE49-F238E27FC236}">
                <a16:creationId xmlns:a16="http://schemas.microsoft.com/office/drawing/2014/main" id="{5129E1C8-ADCF-4EF8-AE72-FF56C23210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it-IT" sz="3200" dirty="0">
                <a:solidFill>
                  <a:srgbClr val="E9463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Prerequisites (</a:t>
            </a:r>
            <a:r>
              <a:rPr lang="en-US" altLang="it-IT" sz="3200" i="1" dirty="0">
                <a:solidFill>
                  <a:srgbClr val="E9463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...what I need to know?</a:t>
            </a:r>
            <a:r>
              <a:rPr lang="en-US" altLang="it-IT" sz="3200" dirty="0">
                <a:solidFill>
                  <a:srgbClr val="E9463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fr-FR" altLang="it-IT" sz="3200" dirty="0"/>
          </a:p>
        </p:txBody>
      </p:sp>
      <p:sp>
        <p:nvSpPr>
          <p:cNvPr id="294916" name="Rectangle 4">
            <a:extLst>
              <a:ext uri="{FF2B5EF4-FFF2-40B4-BE49-F238E27FC236}">
                <a16:creationId xmlns:a16="http://schemas.microsoft.com/office/drawing/2014/main" id="{E0DB64F7-23E5-4A02-95E4-670FFF959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040063"/>
            <a:ext cx="8498706" cy="26924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2000" b="0" dirty="0" err="1"/>
              <a:t>Topics</a:t>
            </a:r>
            <a:endParaRPr lang="it-IT" altLang="it-IT" sz="2000" b="0" dirty="0"/>
          </a:p>
          <a:p>
            <a:pPr lvl="1" eaLnBrk="1" hangingPunct="1">
              <a:defRPr/>
            </a:pPr>
            <a:r>
              <a:rPr lang="it-IT" altLang="it-IT" sz="1800" i="1" dirty="0" err="1"/>
              <a:t>Semiconductor</a:t>
            </a:r>
            <a:r>
              <a:rPr lang="it-IT" altLang="it-IT" sz="1800" i="1" dirty="0"/>
              <a:t> </a:t>
            </a:r>
            <a:r>
              <a:rPr lang="it-IT" altLang="it-IT" sz="1800" i="1" dirty="0" err="1"/>
              <a:t>Physics</a:t>
            </a:r>
            <a:r>
              <a:rPr lang="it-IT" altLang="it-IT" sz="1800" i="1" dirty="0"/>
              <a:t> (</a:t>
            </a:r>
            <a:r>
              <a:rPr lang="it-IT" altLang="it-IT" sz="1800" i="1" dirty="0" err="1"/>
              <a:t>conduction</a:t>
            </a:r>
            <a:r>
              <a:rPr lang="it-IT" altLang="it-IT" sz="1800" i="1" dirty="0"/>
              <a:t> and </a:t>
            </a:r>
            <a:r>
              <a:rPr lang="it-IT" altLang="it-IT" sz="1800" i="1" dirty="0" err="1"/>
              <a:t>valence</a:t>
            </a:r>
            <a:r>
              <a:rPr lang="it-IT" altLang="it-IT" sz="1800" i="1" dirty="0"/>
              <a:t> </a:t>
            </a:r>
            <a:r>
              <a:rPr lang="it-IT" altLang="it-IT" sz="1800" i="1" dirty="0" err="1"/>
              <a:t>bands</a:t>
            </a:r>
            <a:r>
              <a:rPr lang="it-IT" altLang="it-IT" sz="1800" i="1" dirty="0"/>
              <a:t>, </a:t>
            </a:r>
            <a:r>
              <a:rPr lang="en-US" altLang="it-IT" sz="1800" i="1" dirty="0"/>
              <a:t>direct and indirect band gaps, conduction in </a:t>
            </a:r>
            <a:r>
              <a:rPr lang="en-US" altLang="it-IT" sz="1800" i="1" dirty="0" err="1"/>
              <a:t>semicondutors</a:t>
            </a:r>
            <a:r>
              <a:rPr lang="en-US" altLang="it-IT" sz="1800" i="1" dirty="0"/>
              <a:t>...)</a:t>
            </a:r>
            <a:r>
              <a:rPr lang="it-IT" altLang="it-IT" sz="1800" i="1" dirty="0"/>
              <a:t>;</a:t>
            </a:r>
          </a:p>
          <a:p>
            <a:pPr lvl="1" eaLnBrk="1" hangingPunct="1">
              <a:defRPr/>
            </a:pPr>
            <a:r>
              <a:rPr lang="it-IT" altLang="it-IT" sz="1800" i="1" dirty="0" err="1"/>
              <a:t>Elements</a:t>
            </a:r>
            <a:r>
              <a:rPr lang="it-IT" altLang="it-IT" sz="1800" i="1" dirty="0"/>
              <a:t> of Quantum </a:t>
            </a:r>
            <a:r>
              <a:rPr lang="it-IT" altLang="it-IT" sz="1800" i="1" dirty="0" err="1"/>
              <a:t>Mechanics</a:t>
            </a:r>
            <a:r>
              <a:rPr lang="it-IT" altLang="it-IT" sz="1800" i="1" dirty="0"/>
              <a:t> (</a:t>
            </a:r>
            <a:r>
              <a:rPr lang="it-IT" altLang="it-IT" sz="1800" i="1" dirty="0" err="1"/>
              <a:t>potential</a:t>
            </a:r>
            <a:r>
              <a:rPr lang="it-IT" altLang="it-IT" sz="1800" i="1" dirty="0"/>
              <a:t> </a:t>
            </a:r>
            <a:r>
              <a:rPr lang="it-IT" altLang="it-IT" sz="1800" i="1" dirty="0" err="1"/>
              <a:t>wells</a:t>
            </a:r>
            <a:r>
              <a:rPr lang="it-IT" altLang="it-IT" sz="1800" i="1" dirty="0"/>
              <a:t>, quantum-</a:t>
            </a:r>
            <a:r>
              <a:rPr lang="it-IT" altLang="it-IT" sz="1800" i="1" dirty="0" err="1"/>
              <a:t>wells</a:t>
            </a:r>
            <a:r>
              <a:rPr lang="it-IT" altLang="it-IT" sz="1800" i="1" dirty="0"/>
              <a:t>...);</a:t>
            </a:r>
          </a:p>
          <a:p>
            <a:pPr lvl="1" eaLnBrk="1" hangingPunct="1">
              <a:defRPr/>
            </a:pPr>
            <a:r>
              <a:rPr lang="it-IT" altLang="it-IT" sz="1800" i="1" dirty="0" err="1"/>
              <a:t>Elements</a:t>
            </a:r>
            <a:r>
              <a:rPr lang="it-IT" altLang="it-IT" sz="1800" i="1" dirty="0"/>
              <a:t> of Solid-State </a:t>
            </a:r>
            <a:r>
              <a:rPr lang="it-IT" altLang="it-IT" sz="1800" i="1" dirty="0" err="1"/>
              <a:t>Physics</a:t>
            </a:r>
            <a:r>
              <a:rPr lang="it-IT" altLang="it-IT" sz="1800" i="1" dirty="0"/>
              <a:t>.</a:t>
            </a:r>
          </a:p>
          <a:p>
            <a:pPr lvl="1" eaLnBrk="1" hangingPunct="1">
              <a:buNone/>
              <a:defRPr/>
            </a:pPr>
            <a:r>
              <a:rPr lang="it-IT" altLang="it-IT" sz="1800" i="1" dirty="0"/>
              <a:t>    (</a:t>
            </a:r>
            <a:r>
              <a:rPr lang="it-IT" altLang="it-IT" sz="1800" i="1" dirty="0" err="1"/>
              <a:t>crystal</a:t>
            </a:r>
            <a:r>
              <a:rPr lang="it-IT" altLang="it-IT" sz="1800" i="1" dirty="0"/>
              <a:t> </a:t>
            </a:r>
            <a:r>
              <a:rPr lang="it-IT" altLang="it-IT" sz="1800" i="1" dirty="0" err="1"/>
              <a:t>planes</a:t>
            </a:r>
            <a:r>
              <a:rPr lang="it-IT" altLang="it-IT" sz="1800" i="1" dirty="0"/>
              <a:t> and </a:t>
            </a:r>
            <a:r>
              <a:rPr lang="it-IT" altLang="it-IT" sz="1800" i="1" dirty="0" err="1"/>
              <a:t>lattices</a:t>
            </a:r>
            <a:r>
              <a:rPr lang="it-IT" altLang="it-IT" sz="1800" i="1" dirty="0"/>
              <a:t>, Miller </a:t>
            </a:r>
            <a:r>
              <a:rPr lang="it-IT" altLang="it-IT" sz="1800" i="1" dirty="0" err="1"/>
              <a:t>indices</a:t>
            </a:r>
            <a:r>
              <a:rPr lang="it-IT" altLang="it-IT" sz="1800" i="1" dirty="0"/>
              <a:t>, </a:t>
            </a:r>
            <a:r>
              <a:rPr lang="it-IT" altLang="it-IT" sz="1800" i="1" dirty="0" err="1"/>
              <a:t>Brillouin</a:t>
            </a:r>
            <a:r>
              <a:rPr lang="it-IT" altLang="it-IT" sz="1800" i="1" dirty="0"/>
              <a:t> zones,…);</a:t>
            </a:r>
          </a:p>
          <a:p>
            <a:pPr lvl="1" eaLnBrk="1" hangingPunct="1">
              <a:defRPr/>
            </a:pPr>
            <a:r>
              <a:rPr lang="it-IT" altLang="it-IT" sz="1800" i="1" dirty="0"/>
              <a:t>Some </a:t>
            </a:r>
            <a:r>
              <a:rPr lang="it-IT" altLang="it-IT" sz="1800" i="1" dirty="0" err="1"/>
              <a:t>elements</a:t>
            </a:r>
            <a:r>
              <a:rPr lang="it-IT" altLang="it-IT" sz="1800" i="1" dirty="0"/>
              <a:t> of </a:t>
            </a:r>
            <a:r>
              <a:rPr lang="it-IT" altLang="it-IT" sz="1800" i="1" dirty="0" err="1"/>
              <a:t>material</a:t>
            </a:r>
            <a:r>
              <a:rPr lang="it-IT" altLang="it-IT" sz="1800" i="1" dirty="0"/>
              <a:t> </a:t>
            </a:r>
            <a:r>
              <a:rPr lang="it-IT" altLang="it-IT" sz="1800" i="1" dirty="0" err="1"/>
              <a:t>growth</a:t>
            </a:r>
            <a:r>
              <a:rPr lang="it-IT" altLang="it-IT" sz="1800" i="1" dirty="0"/>
              <a:t> and device </a:t>
            </a:r>
            <a:r>
              <a:rPr lang="it-IT" altLang="it-IT" sz="1800" i="1" dirty="0" err="1"/>
              <a:t>fabrication</a:t>
            </a:r>
            <a:r>
              <a:rPr lang="it-IT" altLang="it-IT" sz="1800" i="1" dirty="0"/>
              <a:t> </a:t>
            </a:r>
            <a:r>
              <a:rPr lang="it-IT" altLang="it-IT" sz="1800" i="1" dirty="0" err="1"/>
              <a:t>technologies</a:t>
            </a:r>
            <a:endParaRPr lang="it-IT" altLang="it-IT" sz="1800" i="1" dirty="0"/>
          </a:p>
          <a:p>
            <a:pPr lvl="1" eaLnBrk="1" hangingPunct="1">
              <a:defRPr/>
            </a:pPr>
            <a:r>
              <a:rPr lang="it-IT" altLang="it-IT" sz="1800" i="1" dirty="0"/>
              <a:t>Fundamentals of </a:t>
            </a:r>
            <a:r>
              <a:rPr lang="it-IT" altLang="it-IT" sz="1800" i="1" dirty="0" err="1"/>
              <a:t>Optics</a:t>
            </a:r>
            <a:endParaRPr lang="fr-FR" altLang="it-IT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4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94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94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0" presetClass="emph" presetSubtype="0" fill="hold" nodeType="after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1" dur="250" autoRev="1" fill="hold"/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A8A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250" autoRev="1" fill="hold"/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A8A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250" autoRev="1" fill="hold"/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6" dur="250" autoRev="1" fill="hold"/>
                                        <p:tgtEl>
                                          <p:spTgt spid="294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C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250" autoRev="1" fill="hold"/>
                                        <p:tgtEl>
                                          <p:spTgt spid="294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C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250" autoRev="1" fill="hold"/>
                                        <p:tgtEl>
                                          <p:spTgt spid="294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30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1" dur="250" autoRev="1" fill="hold"/>
                                        <p:tgtEl>
                                          <p:spTgt spid="294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294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250" autoRev="1" fill="hold"/>
                                        <p:tgtEl>
                                          <p:spTgt spid="294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94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4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94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94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1000"/>
                                        <p:tgtEl>
                                          <p:spTgt spid="294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1000"/>
                                        <p:tgtEl>
                                          <p:spTgt spid="294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1000"/>
                                        <p:tgtEl>
                                          <p:spTgt spid="294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0" dur="150" autoRev="1" fill="hold"/>
                                        <p:tgtEl>
                                          <p:spTgt spid="294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1" dur="150" autoRev="1" fill="hold"/>
                                        <p:tgtEl>
                                          <p:spTgt spid="294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2" dur="150" autoRev="1" fill="hold"/>
                                        <p:tgtEl>
                                          <p:spTgt spid="294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6" dur="150" autoRev="1" fill="hold"/>
                                        <p:tgtEl>
                                          <p:spTgt spid="294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" dur="150" autoRev="1" fill="hold"/>
                                        <p:tgtEl>
                                          <p:spTgt spid="294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" dur="150" autoRev="1" fill="hold"/>
                                        <p:tgtEl>
                                          <p:spTgt spid="294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72" dur="150" autoRev="1" fill="hold"/>
                                        <p:tgtEl>
                                          <p:spTgt spid="294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" dur="150" autoRev="1" fill="hold"/>
                                        <p:tgtEl>
                                          <p:spTgt spid="294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4" dur="150" autoRev="1" fill="hold"/>
                                        <p:tgtEl>
                                          <p:spTgt spid="294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78" dur="150" autoRev="1" fill="hold"/>
                                        <p:tgtEl>
                                          <p:spTgt spid="294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" dur="150" autoRev="1" fill="hold"/>
                                        <p:tgtEl>
                                          <p:spTgt spid="294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0" dur="150" autoRev="1" fill="hold"/>
                                        <p:tgtEl>
                                          <p:spTgt spid="294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140"/>
                            </p:stCondLst>
                            <p:childTnLst>
                              <p:par>
                                <p:cTn id="82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83" dur="150" autoRev="1" fill="hold"/>
                                        <p:tgtEl>
                                          <p:spTgt spid="294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4" dur="150" autoRev="1" fill="hold"/>
                                        <p:tgtEl>
                                          <p:spTgt spid="294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" dur="150" autoRev="1" fill="hold"/>
                                        <p:tgtEl>
                                          <p:spTgt spid="294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89" dur="150" autoRev="1" fill="hold"/>
                                        <p:tgtEl>
                                          <p:spTgt spid="294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0" dur="150" autoRev="1" fill="hold"/>
                                        <p:tgtEl>
                                          <p:spTgt spid="294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1" dur="150" autoRev="1" fill="hold"/>
                                        <p:tgtEl>
                                          <p:spTgt spid="294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5" dur="150" autoRev="1" fill="hold"/>
                                        <p:tgtEl>
                                          <p:spTgt spid="294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6" dur="150" autoRev="1" fill="hold"/>
                                        <p:tgtEl>
                                          <p:spTgt spid="294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7" dur="150" autoRev="1" fill="hold"/>
                                        <p:tgtEl>
                                          <p:spTgt spid="294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16" grpId="0" uiExpan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>
            <a:extLst>
              <a:ext uri="{FF2B5EF4-FFF2-40B4-BE49-F238E27FC236}">
                <a16:creationId xmlns:a16="http://schemas.microsoft.com/office/drawing/2014/main" id="{6FF64C5C-AB88-45D7-B2B3-94ABAAD3DA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dirty="0"/>
              <a:t>Course </a:t>
            </a:r>
            <a:r>
              <a:rPr lang="it-IT" altLang="it-IT" dirty="0" err="1"/>
              <a:t>syllabus</a:t>
            </a:r>
            <a:endParaRPr lang="it-IT" altLang="it-IT" dirty="0"/>
          </a:p>
        </p:txBody>
      </p:sp>
      <p:sp>
        <p:nvSpPr>
          <p:cNvPr id="282627" name="Rectangle 3">
            <a:extLst>
              <a:ext uri="{FF2B5EF4-FFF2-40B4-BE49-F238E27FC236}">
                <a16:creationId xmlns:a16="http://schemas.microsoft.com/office/drawing/2014/main" id="{1C01AF1F-CE77-4B30-9FC5-E6D2CDF981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1445" y="1949760"/>
            <a:ext cx="8229600" cy="2827338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it-IT" altLang="it-IT" dirty="0"/>
              <a:t>Light: </a:t>
            </a:r>
            <a:r>
              <a:rPr lang="it-IT" altLang="it-IT" dirty="0" err="1"/>
              <a:t>its</a:t>
            </a:r>
            <a:r>
              <a:rPr lang="it-IT" altLang="it-IT" dirty="0"/>
              <a:t> nature and </a:t>
            </a:r>
            <a:r>
              <a:rPr lang="it-IT" altLang="it-IT" dirty="0" err="1"/>
              <a:t>its</a:t>
            </a:r>
            <a:r>
              <a:rPr lang="it-IT" altLang="it-IT" dirty="0"/>
              <a:t> </a:t>
            </a:r>
            <a:r>
              <a:rPr lang="it-IT" altLang="it-IT" dirty="0" err="1"/>
              <a:t>properties</a:t>
            </a:r>
            <a:endParaRPr lang="it-IT" altLang="it-IT" dirty="0"/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it-IT" altLang="it-IT" dirty="0" err="1"/>
              <a:t>Photodetectors</a:t>
            </a:r>
            <a:endParaRPr lang="it-IT" altLang="it-IT" dirty="0"/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it-IT" altLang="it-IT" dirty="0"/>
              <a:t>Light-</a:t>
            </a:r>
            <a:r>
              <a:rPr lang="it-IT" altLang="it-IT" dirty="0" err="1"/>
              <a:t>emitting</a:t>
            </a:r>
            <a:r>
              <a:rPr lang="it-IT" altLang="it-IT" dirty="0"/>
              <a:t> </a:t>
            </a:r>
            <a:r>
              <a:rPr lang="it-IT" altLang="it-IT" dirty="0" err="1"/>
              <a:t>diodes</a:t>
            </a:r>
            <a:r>
              <a:rPr lang="it-IT" altLang="it-IT" dirty="0"/>
              <a:t> (LEDs)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it-IT" altLang="it-IT" dirty="0" err="1"/>
              <a:t>Lasers</a:t>
            </a:r>
            <a:endParaRPr lang="it-IT" altLang="it-IT" dirty="0"/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it-IT" altLang="it-IT" dirty="0" err="1"/>
              <a:t>Epitaxy</a:t>
            </a:r>
            <a:r>
              <a:rPr lang="it-IT" altLang="it-IT" dirty="0"/>
              <a:t> and </a:t>
            </a:r>
            <a:r>
              <a:rPr lang="it-IT" altLang="it-IT" dirty="0" err="1"/>
              <a:t>heterostructures</a:t>
            </a:r>
            <a:endParaRPr lang="it-IT" altLang="it-IT" dirty="0"/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endParaRPr lang="it-IT" altLang="it-IT" dirty="0"/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85BDAE5C-FA3A-4A12-B24D-CDAC2B1E0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6310" y="1432544"/>
            <a:ext cx="55299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dirty="0">
                <a:solidFill>
                  <a:srgbClr val="FF0000"/>
                </a:solidFill>
              </a:rPr>
              <a:t>BASIC OPTOELECTRONIC DEVICES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DA4BE47-2B69-49C2-894D-A0B20223F99F}"/>
              </a:ext>
            </a:extLst>
          </p:cNvPr>
          <p:cNvSpPr txBox="1"/>
          <p:nvPr/>
        </p:nvSpPr>
        <p:spPr>
          <a:xfrm>
            <a:off x="381709" y="4872217"/>
            <a:ext cx="855554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/>
              <a:t>maybe</a:t>
            </a:r>
            <a:r>
              <a:rPr lang="it-IT" i="1" dirty="0"/>
              <a:t> a </a:t>
            </a:r>
            <a:r>
              <a:rPr lang="it-IT" i="1" dirty="0" err="1"/>
              <a:t>refresher</a:t>
            </a:r>
            <a:endParaRPr lang="it-IT" i="1" dirty="0"/>
          </a:p>
          <a:p>
            <a:r>
              <a:rPr lang="it-IT" i="1" dirty="0"/>
              <a:t>for </a:t>
            </a:r>
            <a:r>
              <a:rPr lang="it-IT" i="1" dirty="0" err="1"/>
              <a:t>students</a:t>
            </a:r>
            <a:r>
              <a:rPr lang="it-IT" i="1" dirty="0"/>
              <a:t> of </a:t>
            </a:r>
            <a:r>
              <a:rPr lang="it-IT" i="1" dirty="0" err="1"/>
              <a:t>modern</a:t>
            </a:r>
            <a:r>
              <a:rPr lang="it-IT" i="1" dirty="0"/>
              <a:t> </a:t>
            </a:r>
            <a:r>
              <a:rPr lang="it-IT" i="1" dirty="0" err="1"/>
              <a:t>electronics</a:t>
            </a:r>
            <a:r>
              <a:rPr lang="it-IT" i="1" dirty="0"/>
              <a:t> </a:t>
            </a:r>
          </a:p>
          <a:p>
            <a:r>
              <a:rPr lang="it-IT" i="1" dirty="0"/>
              <a:t>or </a:t>
            </a:r>
            <a:r>
              <a:rPr lang="it-IT" i="1" dirty="0" err="1"/>
              <a:t>those</a:t>
            </a:r>
            <a:r>
              <a:rPr lang="it-IT" i="1" dirty="0"/>
              <a:t> </a:t>
            </a:r>
            <a:r>
              <a:rPr lang="it-IT" i="1" dirty="0" err="1"/>
              <a:t>who</a:t>
            </a:r>
            <a:r>
              <a:rPr lang="it-IT" i="1" dirty="0"/>
              <a:t> </a:t>
            </a:r>
            <a:r>
              <a:rPr lang="it-IT" i="1" dirty="0" err="1"/>
              <a:t>attend</a:t>
            </a:r>
            <a:r>
              <a:rPr lang="it-IT" i="1" dirty="0"/>
              <a:t> </a:t>
            </a:r>
            <a:r>
              <a:rPr lang="it-IT" i="1"/>
              <a:t>courses </a:t>
            </a:r>
            <a:r>
              <a:rPr lang="it-IT" i="1" dirty="0"/>
              <a:t>of </a:t>
            </a:r>
            <a:r>
              <a:rPr lang="it-IT" i="1" dirty="0" err="1"/>
              <a:t>Optoelectronics</a:t>
            </a:r>
            <a:r>
              <a:rPr lang="it-IT" i="1" dirty="0"/>
              <a:t>, </a:t>
            </a:r>
          </a:p>
          <a:p>
            <a:r>
              <a:rPr lang="it-IT" i="1" dirty="0" err="1"/>
              <a:t>Heterostructure</a:t>
            </a:r>
            <a:r>
              <a:rPr lang="it-IT" i="1" dirty="0"/>
              <a:t> devices, </a:t>
            </a:r>
            <a:r>
              <a:rPr lang="it-IT" i="1" dirty="0" err="1"/>
              <a:t>Photonics</a:t>
            </a:r>
            <a:r>
              <a:rPr lang="it-IT" i="1" dirty="0"/>
              <a:t>...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E148C19-AEC5-46C4-BB13-A5693253D644}"/>
              </a:ext>
            </a:extLst>
          </p:cNvPr>
          <p:cNvSpPr txBox="1"/>
          <p:nvPr/>
        </p:nvSpPr>
        <p:spPr>
          <a:xfrm>
            <a:off x="3626603" y="4868328"/>
            <a:ext cx="19992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i="1" dirty="0"/>
              <a:t>(or </a:t>
            </a:r>
            <a:r>
              <a:rPr lang="it-IT" i="1" dirty="0" err="1"/>
              <a:t>not</a:t>
            </a:r>
            <a:r>
              <a:rPr lang="it-IT" i="1" dirty="0"/>
              <a:t>?...)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50A7922-464B-42B0-AD5F-8A7578C3A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400" y="4281408"/>
            <a:ext cx="1481702" cy="1481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7" grpId="0" uiExpand="1" build="p"/>
      <p:bldP spid="17412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1" name="Rectangle 3">
            <a:extLst>
              <a:ext uri="{FF2B5EF4-FFF2-40B4-BE49-F238E27FC236}">
                <a16:creationId xmlns:a16="http://schemas.microsoft.com/office/drawing/2014/main" id="{3A7EF310-F67B-4693-98F1-2253A4ED65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595975"/>
            <a:ext cx="8229600" cy="3244386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 startAt="6"/>
              <a:defRPr/>
            </a:pPr>
            <a:r>
              <a:rPr lang="it-IT" altLang="it-IT" dirty="0" err="1"/>
              <a:t>Optoelectronic</a:t>
            </a:r>
            <a:r>
              <a:rPr lang="it-IT" altLang="it-IT" dirty="0"/>
              <a:t> </a:t>
            </a:r>
            <a:r>
              <a:rPr lang="it-IT" altLang="it-IT" dirty="0" err="1"/>
              <a:t>Materials</a:t>
            </a:r>
            <a:endParaRPr lang="it-IT" altLang="it-IT" dirty="0"/>
          </a:p>
          <a:p>
            <a:pPr marL="609600" indent="-609600" eaLnBrk="1" hangingPunct="1">
              <a:buFont typeface="Wingdings" panose="05000000000000000000" pitchFamily="2" charset="2"/>
              <a:buAutoNum type="arabicPeriod" startAt="3"/>
              <a:defRPr/>
            </a:pPr>
            <a:endParaRPr lang="it-IT" altLang="it-IT" dirty="0"/>
          </a:p>
          <a:p>
            <a:pPr marL="609600" indent="-609600" eaLnBrk="1" hangingPunct="1">
              <a:buFont typeface="Wingdings" panose="05000000000000000000" pitchFamily="2" charset="2"/>
              <a:buAutoNum type="arabicPeriod" startAt="3"/>
              <a:defRPr/>
            </a:pPr>
            <a:endParaRPr lang="it-IT" altLang="it-IT" dirty="0"/>
          </a:p>
          <a:p>
            <a:pPr marL="609600" indent="-609600" eaLnBrk="1" hangingPunct="1">
              <a:buFont typeface="+mj-lt"/>
              <a:buAutoNum type="arabicPeriod" startAt="7"/>
              <a:defRPr/>
            </a:pPr>
            <a:r>
              <a:rPr lang="it-IT" altLang="it-IT" dirty="0"/>
              <a:t>UV “solar-blind” </a:t>
            </a:r>
            <a:r>
              <a:rPr lang="it-IT" altLang="it-IT" dirty="0" err="1"/>
              <a:t>Photodetectors</a:t>
            </a:r>
            <a:endParaRPr lang="it-IT" altLang="it-IT" dirty="0"/>
          </a:p>
          <a:p>
            <a:pPr marL="609600" indent="-609600" eaLnBrk="1" hangingPunct="1">
              <a:buFont typeface="Wingdings" panose="05000000000000000000" pitchFamily="2" charset="2"/>
              <a:buAutoNum type="arabicPeriod" startAt="7"/>
              <a:defRPr/>
            </a:pPr>
            <a:r>
              <a:rPr lang="it-IT" altLang="it-IT" dirty="0"/>
              <a:t>IR </a:t>
            </a:r>
            <a:r>
              <a:rPr lang="it-IT" altLang="it-IT" dirty="0" err="1"/>
              <a:t>Photodetectors</a:t>
            </a:r>
            <a:r>
              <a:rPr lang="it-IT" altLang="it-IT" dirty="0"/>
              <a:t> and Quantum-</a:t>
            </a:r>
            <a:r>
              <a:rPr lang="it-IT" altLang="it-IT" dirty="0" err="1"/>
              <a:t>Well</a:t>
            </a:r>
            <a:r>
              <a:rPr lang="it-IT" altLang="it-IT" dirty="0"/>
              <a:t> </a:t>
            </a:r>
            <a:r>
              <a:rPr lang="it-IT" altLang="it-IT" dirty="0" err="1"/>
              <a:t>Infrared</a:t>
            </a:r>
            <a:r>
              <a:rPr lang="it-IT" altLang="it-IT" dirty="0"/>
              <a:t> </a:t>
            </a:r>
            <a:r>
              <a:rPr lang="it-IT" altLang="it-IT" dirty="0" err="1"/>
              <a:t>Photodetectors</a:t>
            </a:r>
            <a:r>
              <a:rPr lang="it-IT" altLang="it-IT" dirty="0"/>
              <a:t> (QWIP)</a:t>
            </a:r>
          </a:p>
        </p:txBody>
      </p:sp>
      <p:sp>
        <p:nvSpPr>
          <p:cNvPr id="18437" name="Text Box 5">
            <a:extLst>
              <a:ext uri="{FF2B5EF4-FFF2-40B4-BE49-F238E27FC236}">
                <a16:creationId xmlns:a16="http://schemas.microsoft.com/office/drawing/2014/main" id="{94972D25-F27B-4DBD-9D5C-49A7660AA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717" y="3498544"/>
            <a:ext cx="84655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chemeClr val="hlink"/>
                </a:solidFill>
              </a:rPr>
              <a:t>OPTICAL-ELECTRICAL CONVERSION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chemeClr val="hlink"/>
                </a:solidFill>
              </a:rPr>
              <a:t>(DETECTORS)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422C453-D39D-4B54-A9C6-9287339E09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dirty="0"/>
              <a:t>Course </a:t>
            </a:r>
            <a:r>
              <a:rPr lang="it-IT" altLang="it-IT" dirty="0" err="1"/>
              <a:t>syllabus</a:t>
            </a:r>
            <a:endParaRPr lang="it-IT" altLang="it-IT" dirty="0"/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70D52997-AD43-4277-B791-326EF2911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284" y="1373550"/>
            <a:ext cx="50646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dirty="0">
                <a:solidFill>
                  <a:srgbClr val="FF0000"/>
                </a:solidFill>
              </a:rPr>
              <a:t>ADVANCED OPTOELECTRONICS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3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3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3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3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3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3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5" name="Rectangle 3">
            <a:extLst>
              <a:ext uri="{FF2B5EF4-FFF2-40B4-BE49-F238E27FC236}">
                <a16:creationId xmlns:a16="http://schemas.microsoft.com/office/drawing/2014/main" id="{CDD85098-34F2-4F2C-B00A-714770AC2E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2799" y="3352339"/>
            <a:ext cx="7602537" cy="2193054"/>
          </a:xfrm>
        </p:spPr>
        <p:txBody>
          <a:bodyPr/>
          <a:lstStyle/>
          <a:p>
            <a:pPr marL="609600" indent="-609600" eaLnBrk="1" hangingPunct="1">
              <a:buFont typeface="+mj-lt"/>
              <a:buAutoNum type="arabicPeriod" startAt="9"/>
              <a:defRPr/>
            </a:pPr>
            <a:r>
              <a:rPr lang="it-IT" altLang="it-IT" dirty="0"/>
              <a:t>White LEDs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 startAt="9"/>
              <a:defRPr/>
            </a:pPr>
            <a:r>
              <a:rPr lang="it-IT" altLang="it-IT" dirty="0" err="1"/>
              <a:t>Organic</a:t>
            </a:r>
            <a:r>
              <a:rPr lang="it-IT" altLang="it-IT" dirty="0"/>
              <a:t> LEDs (</a:t>
            </a:r>
            <a:r>
              <a:rPr lang="it-IT" altLang="it-IT" dirty="0" err="1"/>
              <a:t>OLEDs</a:t>
            </a:r>
            <a:r>
              <a:rPr lang="it-IT" altLang="it-IT" dirty="0"/>
              <a:t>)</a:t>
            </a: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A5154B36-3C48-4E61-82F0-703D11A99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135" y="2200684"/>
            <a:ext cx="43483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chemeClr val="hlink"/>
                </a:solidFill>
              </a:rPr>
              <a:t>ELECTRICAL-OPTICAL CONVERSION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chemeClr val="hlink"/>
                </a:solidFill>
              </a:rPr>
              <a:t>(SOURCES: LEDS)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0786BD4-C32C-40C5-B704-23CAD10C0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dirty="0"/>
              <a:t>Course </a:t>
            </a:r>
            <a:r>
              <a:rPr lang="it-IT" altLang="it-IT" dirty="0" err="1"/>
              <a:t>syllabus</a:t>
            </a:r>
            <a:endParaRPr lang="it-IT" altLang="it-IT" dirty="0"/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1861A63D-B5F2-4DCA-B651-199117252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284" y="1373550"/>
            <a:ext cx="50646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dirty="0">
                <a:solidFill>
                  <a:srgbClr val="FF0000"/>
                </a:solidFill>
              </a:rPr>
              <a:t>ADVANCED OPTOELECTRONICS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675" grpId="0" uiExpand="1" build="p"/>
      <p:bldP spid="194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8" name="Rectangle 4">
            <a:extLst>
              <a:ext uri="{FF2B5EF4-FFF2-40B4-BE49-F238E27FC236}">
                <a16:creationId xmlns:a16="http://schemas.microsoft.com/office/drawing/2014/main" id="{AD726834-D1C7-4586-BACB-DEFB2F726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63" y="3323967"/>
            <a:ext cx="8051800" cy="155416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90600" indent="-5334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2600" indent="-381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0" indent="-381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14350" indent="-514350" eaLnBrk="1" hangingPunct="1">
              <a:spcBef>
                <a:spcPct val="20000"/>
              </a:spcBef>
              <a:buClr>
                <a:schemeClr val="hlink"/>
              </a:buClr>
              <a:buFont typeface="+mj-lt"/>
              <a:buAutoNum type="arabicPeriod" startAt="11"/>
              <a:defRPr/>
            </a:pPr>
            <a:r>
              <a:rPr lang="it-IT" altLang="it-IT" sz="32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Vertical-</a:t>
            </a:r>
            <a:r>
              <a:rPr lang="it-IT" altLang="it-IT" sz="3200" b="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Cavity</a:t>
            </a:r>
            <a:r>
              <a:rPr lang="it-IT" altLang="it-IT" sz="32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Surface-</a:t>
            </a:r>
            <a:r>
              <a:rPr lang="it-IT" altLang="it-IT" sz="3200" b="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Emitting</a:t>
            </a:r>
            <a:r>
              <a:rPr lang="it-IT" altLang="it-IT" sz="32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Laser (VCSEL)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AutoNum type="arabicPeriod" startAt="11"/>
              <a:defRPr/>
            </a:pPr>
            <a:r>
              <a:rPr lang="it-IT" altLang="it-IT" sz="32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Quantum-</a:t>
            </a:r>
            <a:r>
              <a:rPr lang="it-IT" altLang="it-IT" sz="3200" b="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cascade</a:t>
            </a:r>
            <a:r>
              <a:rPr lang="it-IT" altLang="it-IT" sz="32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laser (QCL)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4E636827-3C3A-4F7D-9E7C-9C7637699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135" y="2200684"/>
            <a:ext cx="43483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chemeClr val="hlink"/>
                </a:solidFill>
              </a:rPr>
              <a:t>ELECTRICAL-OPTICAL CONVERSION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chemeClr val="hlink"/>
                </a:solidFill>
              </a:rPr>
              <a:t>(SOURCES: LASERS)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6B40580-FA66-4319-B6CF-D4AA545E3B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it-IT" altLang="it-IT" dirty="0"/>
              <a:t>Course </a:t>
            </a:r>
            <a:r>
              <a:rPr lang="it-IT" altLang="it-IT" dirty="0" err="1"/>
              <a:t>syllabus</a:t>
            </a:r>
            <a:endParaRPr lang="it-IT" altLang="it-IT" dirty="0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18FD8D8C-E107-4F22-BE90-4317ED2C2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284" y="1373550"/>
            <a:ext cx="50646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dirty="0">
                <a:solidFill>
                  <a:srgbClr val="FF0000"/>
                </a:solidFill>
              </a:rPr>
              <a:t>ADVANCED OPTOELECTRONICS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Punti digitali">
  <a:themeElements>
    <a:clrScheme name="Punti digitali 9">
      <a:dk1>
        <a:srgbClr val="000000"/>
      </a:dk1>
      <a:lt1>
        <a:srgbClr val="EAEAEA"/>
      </a:lt1>
      <a:dk2>
        <a:srgbClr val="000000"/>
      </a:dk2>
      <a:lt2>
        <a:srgbClr val="D1D1D1"/>
      </a:lt2>
      <a:accent1>
        <a:srgbClr val="CCECFF"/>
      </a:accent1>
      <a:accent2>
        <a:srgbClr val="B2B2B2"/>
      </a:accent2>
      <a:accent3>
        <a:srgbClr val="F3F3F3"/>
      </a:accent3>
      <a:accent4>
        <a:srgbClr val="000000"/>
      </a:accent4>
      <a:accent5>
        <a:srgbClr val="E2F4FF"/>
      </a:accent5>
      <a:accent6>
        <a:srgbClr val="A1A1A1"/>
      </a:accent6>
      <a:hlink>
        <a:srgbClr val="7200E4"/>
      </a:hlink>
      <a:folHlink>
        <a:srgbClr val="003399"/>
      </a:folHlink>
    </a:clrScheme>
    <a:fontScheme name="Punti digitali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Punti digitali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0">
        <a:dk1>
          <a:srgbClr val="FF3300"/>
        </a:dk1>
        <a:lt1>
          <a:srgbClr val="66FFFF"/>
        </a:lt1>
        <a:dk2>
          <a:srgbClr val="FF33CC"/>
        </a:dk2>
        <a:lt2>
          <a:srgbClr val="5B5E52"/>
        </a:lt2>
        <a:accent1>
          <a:srgbClr val="809EA8"/>
        </a:accent1>
        <a:accent2>
          <a:srgbClr val="4F5147"/>
        </a:accent2>
        <a:accent3>
          <a:srgbClr val="B8FFFF"/>
        </a:accent3>
        <a:accent4>
          <a:srgbClr val="DA2A00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1">
        <a:dk1>
          <a:srgbClr val="FF3300"/>
        </a:dk1>
        <a:lt1>
          <a:srgbClr val="66FFFF"/>
        </a:lt1>
        <a:dk2>
          <a:srgbClr val="FF33CC"/>
        </a:dk2>
        <a:lt2>
          <a:srgbClr val="AAF478"/>
        </a:lt2>
        <a:accent1>
          <a:srgbClr val="809EA8"/>
        </a:accent1>
        <a:accent2>
          <a:srgbClr val="4F5147"/>
        </a:accent2>
        <a:accent3>
          <a:srgbClr val="B8FFFF"/>
        </a:accent3>
        <a:accent4>
          <a:srgbClr val="DA2A00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2">
        <a:dk1>
          <a:srgbClr val="FF3300"/>
        </a:dk1>
        <a:lt1>
          <a:srgbClr val="66FFFF"/>
        </a:lt1>
        <a:dk2>
          <a:srgbClr val="FF33CC"/>
        </a:dk2>
        <a:lt2>
          <a:srgbClr val="AAF478"/>
        </a:lt2>
        <a:accent1>
          <a:srgbClr val="D5DFE3"/>
        </a:accent1>
        <a:accent2>
          <a:srgbClr val="4F5147"/>
        </a:accent2>
        <a:accent3>
          <a:srgbClr val="B8FFFF"/>
        </a:accent3>
        <a:accent4>
          <a:srgbClr val="DA2A00"/>
        </a:accent4>
        <a:accent5>
          <a:srgbClr val="E7ECEF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3">
        <a:dk1>
          <a:srgbClr val="FF3300"/>
        </a:dk1>
        <a:lt1>
          <a:srgbClr val="66FFFF"/>
        </a:lt1>
        <a:dk2>
          <a:srgbClr val="FF33CC"/>
        </a:dk2>
        <a:lt2>
          <a:srgbClr val="AAF478"/>
        </a:lt2>
        <a:accent1>
          <a:srgbClr val="D5DFE3"/>
        </a:accent1>
        <a:accent2>
          <a:srgbClr val="C9CBC3"/>
        </a:accent2>
        <a:accent3>
          <a:srgbClr val="B8FFFF"/>
        </a:accent3>
        <a:accent4>
          <a:srgbClr val="DA2A00"/>
        </a:accent4>
        <a:accent5>
          <a:srgbClr val="E7ECEF"/>
        </a:accent5>
        <a:accent6>
          <a:srgbClr val="B6B8B0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0</TotalTime>
  <Words>883</Words>
  <Application>Microsoft Office PowerPoint</Application>
  <PresentationFormat>Presentazione su schermo (4:3)</PresentationFormat>
  <Paragraphs>147</Paragraphs>
  <Slides>16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Arial</vt:lpstr>
      <vt:lpstr>Calibri</vt:lpstr>
      <vt:lpstr>CIDFont+F2</vt:lpstr>
      <vt:lpstr>Verdana</vt:lpstr>
      <vt:lpstr>Wingdings</vt:lpstr>
      <vt:lpstr>Punti digitali</vt:lpstr>
      <vt:lpstr>Optoelectronic Devices: An Introduction</vt:lpstr>
      <vt:lpstr>Who am I?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Goal of this course</vt:lpstr>
      <vt:lpstr>Exercise sessions</vt:lpstr>
      <vt:lpstr>Exams</vt:lpstr>
      <vt:lpstr>Suggested texts…</vt:lpstr>
      <vt:lpstr>Prerequisites (...what I need to know?)</vt:lpstr>
      <vt:lpstr>Course syllabus</vt:lpstr>
      <vt:lpstr>Course syllabus</vt:lpstr>
      <vt:lpstr>Course syllabus</vt:lpstr>
      <vt:lpstr>Course syllabus</vt:lpstr>
    </vt:vector>
  </TitlesOfParts>
  <Company>Università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Mauro Mosca</dc:creator>
  <cp:lastModifiedBy>Mauro Mosca</cp:lastModifiedBy>
  <cp:revision>137</cp:revision>
  <dcterms:created xsi:type="dcterms:W3CDTF">2013-09-17T16:53:06Z</dcterms:created>
  <dcterms:modified xsi:type="dcterms:W3CDTF">2023-09-27T17:41:51Z</dcterms:modified>
</cp:coreProperties>
</file>